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13" r:id="rId2"/>
    <p:sldId id="298" r:id="rId3"/>
    <p:sldId id="314" r:id="rId4"/>
    <p:sldId id="315" r:id="rId5"/>
    <p:sldId id="316" r:id="rId6"/>
    <p:sldId id="318" r:id="rId7"/>
    <p:sldId id="317" r:id="rId8"/>
    <p:sldId id="321" r:id="rId9"/>
    <p:sldId id="1163" r:id="rId10"/>
    <p:sldId id="935" r:id="rId11"/>
    <p:sldId id="936" r:id="rId12"/>
    <p:sldId id="937" r:id="rId13"/>
    <p:sldId id="938" r:id="rId14"/>
    <p:sldId id="939" r:id="rId15"/>
    <p:sldId id="324" r:id="rId16"/>
    <p:sldId id="322" r:id="rId17"/>
    <p:sldId id="323" r:id="rId18"/>
    <p:sldId id="325" r:id="rId19"/>
    <p:sldId id="326" r:id="rId20"/>
    <p:sldId id="1165" r:id="rId21"/>
    <p:sldId id="327" r:id="rId22"/>
    <p:sldId id="328" r:id="rId23"/>
    <p:sldId id="1164" r:id="rId24"/>
    <p:sldId id="329" r:id="rId25"/>
    <p:sldId id="330" r:id="rId26"/>
    <p:sldId id="331" r:id="rId27"/>
    <p:sldId id="332" r:id="rId28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/>
    <p:restoredTop sz="94571"/>
  </p:normalViewPr>
  <p:slideViewPr>
    <p:cSldViewPr snapToGrid="0">
      <p:cViewPr varScale="1">
        <p:scale>
          <a:sx n="84" d="100"/>
          <a:sy n="84" d="100"/>
        </p:scale>
        <p:origin x="3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1132F-6757-456E-A169-DFC25AF282F4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BF1C0-D557-4F9B-AA86-3A4B39A187DF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670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E0CC29B-EBB2-014D-9910-B39CEA892B8A}" type="slidenum">
              <a:rPr lang="de-DE" sz="1200" u="none"/>
              <a:pPr/>
              <a:t>17</a:t>
            </a:fld>
            <a:endParaRPr lang="de-DE" sz="1200" u="none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9861D9FC-7652-C448-83EE-5BED65D2DA1A}" type="slidenum">
              <a:rPr lang="de-DE" sz="1200" u="none"/>
              <a:pPr/>
              <a:t>18</a:t>
            </a:fld>
            <a:endParaRPr lang="de-DE" sz="1200" u="none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7BBBAAA-CB1D-0D4E-9C55-7C771FF2F081}" type="slidenum">
              <a:rPr lang="de-DE" sz="1200" u="none"/>
              <a:pPr/>
              <a:t>19</a:t>
            </a:fld>
            <a:endParaRPr lang="de-DE" sz="1200" u="none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CFCC0-FE4E-0089-B983-EBFE86292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98606AC8-FB37-F652-141D-937027C7E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7BBBAAA-CB1D-0D4E-9C55-7C771FF2F081}" type="slidenum">
              <a:rPr lang="de-DE" sz="1200" u="none"/>
              <a:pPr/>
              <a:t>20</a:t>
            </a:fld>
            <a:endParaRPr lang="de-DE" sz="1200" u="none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C157B3F4-F20E-90CD-DE0D-4170B8B337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A3C3A08D-2867-D36A-49AC-B7EE139814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0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D5CEEFE5-6B4F-8A43-98A2-0C9784201E55}" type="slidenum">
              <a:rPr lang="de-DE" sz="1200" u="none"/>
              <a:pPr/>
              <a:t>21</a:t>
            </a:fld>
            <a:endParaRPr lang="de-DE" sz="1200" u="none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BAF1377-0BD1-B143-99FF-201FF39F1CF0}" type="slidenum">
              <a:rPr lang="de-DE" sz="1200" u="none"/>
              <a:pPr/>
              <a:t>22</a:t>
            </a:fld>
            <a:endParaRPr lang="de-DE" sz="1200" u="none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BAF1377-0BD1-B143-99FF-201FF39F1CF0}" type="slidenum">
              <a:rPr lang="de-DE" sz="1200" u="none"/>
              <a:pPr/>
              <a:t>23</a:t>
            </a:fld>
            <a:endParaRPr lang="de-DE" sz="1200" u="none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4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235546CE-60D2-C745-896B-F2BA5789CBAE}" type="slidenum">
              <a:rPr lang="de-DE" sz="1200" u="none"/>
              <a:pPr/>
              <a:t>24</a:t>
            </a:fld>
            <a:endParaRPr lang="de-DE" sz="1200" u="none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F61C1613-C89E-4242-8491-4AA97AC8C949}" type="slidenum">
              <a:rPr lang="de-DE" sz="1200" u="none"/>
              <a:pPr/>
              <a:t>25</a:t>
            </a:fld>
            <a:endParaRPr lang="de-DE" sz="1200" u="none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4F864E02-8C44-7A41-958B-FCA2A94EDE8D}" type="slidenum">
              <a:rPr lang="de-DE" sz="1200" u="none"/>
              <a:pPr/>
              <a:t>26</a:t>
            </a:fld>
            <a:endParaRPr lang="de-DE" sz="1200" u="none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8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FB9DCF7C-C9FC-4B4C-8BD8-2CA697621FF9}" type="slidenum">
              <a:rPr lang="de-DE" sz="1200" u="none"/>
              <a:pPr/>
              <a:t>27</a:t>
            </a:fld>
            <a:endParaRPr lang="de-DE" sz="1200" u="none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10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02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11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257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12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899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13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42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14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8062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36C7EDEE-6936-B144-A3F4-08F9A126E42A}" type="slidenum">
              <a:rPr lang="de-DE" sz="1200" u="none"/>
              <a:pPr/>
              <a:t>15</a:t>
            </a:fld>
            <a:endParaRPr lang="de-DE" sz="1200" u="none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E49570FF-E75E-794F-A5BA-0040CC81E236}" type="slidenum">
              <a:rPr lang="de-DE" sz="1200" u="none"/>
              <a:pPr/>
              <a:t>16</a:t>
            </a:fld>
            <a:endParaRPr lang="de-DE" sz="1200" u="none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30BB-3945-4562-998B-13630C30D4E7}" type="datetimeFigureOut">
              <a:rPr lang="es-CL" smtClean="0"/>
              <a:pPr/>
              <a:t>15-04-25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52.png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10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63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3" Type="http://schemas.openxmlformats.org/officeDocument/2006/relationships/image" Target="../media/image51.png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52.png"/><Relationship Id="rId9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oleObject" Target="../embeddings/oleObject18.bin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71.png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emf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Carácterísticas </a:t>
            </a:r>
            <a:r>
              <a:rPr lang="es-CL" sz="2400" b="1">
                <a:solidFill>
                  <a:srgbClr val="FFFFFF"/>
                </a:solidFill>
                <a:latin typeface="Trebuchet MS"/>
                <a:cs typeface="Trebuchet MS"/>
              </a:rPr>
              <a:t>de Contraste</a:t>
            </a:r>
            <a:endParaRPr lang="es-CL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120206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800" y="57277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444500" y="8890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stingsInspe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150" y="933450"/>
            <a:ext cx="7505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9850" y="2343150"/>
            <a:ext cx="60769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16257" name="Picture 65" descr="3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8" name="Picture 66" descr="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9" name="Picture 67" descr="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0" name="Picture 68" descr="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1" name="Picture 69" descr="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2" name="Picture 70" descr="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3" name="Picture 71" descr="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4" name="Picture 72" descr="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5" name="Picture 73" descr="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6" name="Picture 74" descr="9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7" name="Picture 75" descr="1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8" name="Picture 76" descr="1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9" name="Picture 77" descr="1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0" name="Picture 78" descr="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1" name="Picture 79" descr="14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2" name="Picture 80" descr="1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3" name="Picture 81" descr="16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4" name="Picture 82" descr="17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5" name="Picture 83" descr="18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6" name="Picture 84" descr="19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7" name="Picture 85" descr="20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8" name="Picture 86" descr="21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9" name="Picture 87" descr="22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0" name="Picture 88" descr="23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1" name="Picture 89" descr="24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2" name="Picture 90" descr="25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3" name="Picture 91" descr="26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4" name="Picture 92" descr="27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5" name="Picture 93" descr="28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6" name="Picture 94" descr="29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 rot="13516876" flipH="1">
            <a:off x="3723843" y="3864258"/>
            <a:ext cx="3365919" cy="1395003"/>
            <a:chOff x="867" y="1616"/>
            <a:chExt cx="1405" cy="445"/>
          </a:xfrm>
        </p:grpSpPr>
        <p:sp>
          <p:nvSpPr>
            <p:cNvPr id="1416235" name="Line 43"/>
            <p:cNvSpPr>
              <a:spLocks noChangeShapeType="1"/>
            </p:cNvSpPr>
            <p:nvPr/>
          </p:nvSpPr>
          <p:spPr bwMode="auto">
            <a:xfrm flipH="1">
              <a:off x="922" y="1786"/>
              <a:ext cx="1350" cy="27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6" name="Line 44"/>
            <p:cNvSpPr>
              <a:spLocks noChangeShapeType="1"/>
            </p:cNvSpPr>
            <p:nvPr/>
          </p:nvSpPr>
          <p:spPr bwMode="auto">
            <a:xfrm flipH="1" flipV="1">
              <a:off x="927" y="1616"/>
              <a:ext cx="1344" cy="173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7" name="Line 45"/>
            <p:cNvSpPr>
              <a:spLocks noChangeShapeType="1"/>
            </p:cNvSpPr>
            <p:nvPr/>
          </p:nvSpPr>
          <p:spPr bwMode="auto">
            <a:xfrm flipH="1" flipV="1">
              <a:off x="993" y="1754"/>
              <a:ext cx="1269" cy="29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8" name="Line 46"/>
            <p:cNvSpPr>
              <a:spLocks noChangeShapeType="1"/>
            </p:cNvSpPr>
            <p:nvPr/>
          </p:nvSpPr>
          <p:spPr bwMode="auto">
            <a:xfrm flipH="1">
              <a:off x="867" y="1780"/>
              <a:ext cx="1395" cy="16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3" name="50 Conector angular"/>
          <p:cNvCxnSpPr/>
          <p:nvPr/>
        </p:nvCxnSpPr>
        <p:spPr>
          <a:xfrm rot="10800000">
            <a:off x="3276600" y="1676400"/>
            <a:ext cx="990600" cy="609600"/>
          </a:xfrm>
          <a:prstGeom prst="bentConnector3">
            <a:avLst>
              <a:gd name="adj1" fmla="val 626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50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100"/>
                                        <p:tgtEl>
                                          <p:spTgt spid="141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0"/>
                            </p:stCondLst>
                            <p:childTnLst>
                              <p:par>
                                <p:cTn id="1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100"/>
                            </p:stCondLst>
                            <p:childTnLst>
                              <p:par>
                                <p:cTn id="1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600"/>
                            </p:stCondLst>
                            <p:childTnLst>
                              <p:par>
                                <p:cTn id="2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1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6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6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100"/>
                            </p:stCondLst>
                            <p:childTnLst>
                              <p:par>
                                <p:cTn id="4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600"/>
                            </p:stCondLst>
                            <p:childTnLst>
                              <p:par>
                                <p:cTn id="5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100"/>
                            </p:stCondLst>
                            <p:childTnLst>
                              <p:par>
                                <p:cTn id="5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600"/>
                            </p:stCondLst>
                            <p:childTnLst>
                              <p:par>
                                <p:cTn id="5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100"/>
                            </p:stCondLst>
                            <p:childTnLst>
                              <p:par>
                                <p:cTn id="6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600"/>
                            </p:stCondLst>
                            <p:childTnLst>
                              <p:par>
                                <p:cTn id="6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100"/>
                            </p:stCondLst>
                            <p:childTnLst>
                              <p:par>
                                <p:cTn id="6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600"/>
                            </p:stCondLst>
                            <p:childTnLst>
                              <p:par>
                                <p:cTn id="7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100"/>
                            </p:stCondLst>
                            <p:childTnLst>
                              <p:par>
                                <p:cTn id="7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600"/>
                            </p:stCondLst>
                            <p:childTnLst>
                              <p:par>
                                <p:cTn id="7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100"/>
                            </p:stCondLst>
                            <p:childTnLst>
                              <p:par>
                                <p:cTn id="7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600"/>
                            </p:stCondLst>
                            <p:childTnLst>
                              <p:par>
                                <p:cTn id="8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100"/>
                            </p:stCondLst>
                            <p:childTnLst>
                              <p:par>
                                <p:cTn id="8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600"/>
                            </p:stCondLst>
                            <p:childTnLst>
                              <p:par>
                                <p:cTn id="8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100"/>
                            </p:stCondLst>
                            <p:childTnLst>
                              <p:par>
                                <p:cTn id="9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600"/>
                            </p:stCondLst>
                            <p:childTnLst>
                              <p:par>
                                <p:cTn id="9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100"/>
                            </p:stCondLst>
                            <p:childTnLst>
                              <p:par>
                                <p:cTn id="9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6600"/>
                            </p:stCondLst>
                            <p:childTnLst>
                              <p:par>
                                <p:cTn id="10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379427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a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1367" y="1044061"/>
            <a:ext cx="7202751" cy="560713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46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89400" y="2006600"/>
            <a:ext cx="190500" cy="241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53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3175" y="3829050"/>
            <a:ext cx="1758950" cy="2073275"/>
            <a:chOff x="-2" y="2412"/>
            <a:chExt cx="1108" cy="1306"/>
          </a:xfrm>
        </p:grpSpPr>
        <p:pic>
          <p:nvPicPr>
            <p:cNvPr id="2049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2644"/>
              <a:ext cx="1108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Line 4"/>
            <p:cNvSpPr>
              <a:spLocks noChangeShapeType="1"/>
            </p:cNvSpPr>
            <p:nvPr/>
          </p:nvSpPr>
          <p:spPr bwMode="auto">
            <a:xfrm>
              <a:off x="522" y="2412"/>
              <a:ext cx="0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83" name="Rectangle 5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249863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0484" name="Line 6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0486" name="Line 8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48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300"/>
            <a:ext cx="17414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96900" y="2540000"/>
            <a:ext cx="355600" cy="2365375"/>
            <a:chOff x="376" y="1600"/>
            <a:chExt cx="224" cy="1490"/>
          </a:xfrm>
        </p:grpSpPr>
        <p:sp>
          <p:nvSpPr>
            <p:cNvPr id="20491" name="Rectangle 12"/>
            <p:cNvSpPr>
              <a:spLocks noChangeArrowheads="1"/>
            </p:cNvSpPr>
            <p:nvPr/>
          </p:nvSpPr>
          <p:spPr bwMode="auto">
            <a:xfrm>
              <a:off x="376" y="160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92" name="Rectangle 13"/>
            <p:cNvSpPr>
              <a:spLocks noChangeArrowheads="1"/>
            </p:cNvSpPr>
            <p:nvPr/>
          </p:nvSpPr>
          <p:spPr bwMode="auto">
            <a:xfrm>
              <a:off x="376" y="289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0489" name="Text Box 15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63CFF2EC-1663-5743-A075-8EA969781E8A}" type="slidenum">
              <a:rPr sz="1400" b="1" u="none" noProof="1">
                <a:solidFill>
                  <a:srgbClr val="99CCFF"/>
                </a:solidFill>
              </a:rPr>
              <a:pPr/>
              <a:t>15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0490" name="Rectangle 17"/>
          <p:cNvSpPr>
            <a:spLocks noChangeArrowheads="1"/>
          </p:cNvSpPr>
          <p:nvPr/>
        </p:nvSpPr>
        <p:spPr bwMode="auto">
          <a:xfrm>
            <a:off x="7553325" y="57150"/>
            <a:ext cx="1192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679608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Segmentation of potential flaws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390" name="Picture 7" descr="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898525"/>
            <a:ext cx="18669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39788" y="862013"/>
            <a:ext cx="7343775" cy="4322762"/>
            <a:chOff x="529" y="543"/>
            <a:chExt cx="4626" cy="2723"/>
          </a:xfrm>
        </p:grpSpPr>
        <p:pic>
          <p:nvPicPr>
            <p:cNvPr id="16401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" y="589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02" name="Rectangle 10"/>
            <p:cNvSpPr>
              <a:spLocks noChangeArrowheads="1"/>
            </p:cNvSpPr>
            <p:nvPr/>
          </p:nvSpPr>
          <p:spPr bwMode="auto">
            <a:xfrm>
              <a:off x="529" y="672"/>
              <a:ext cx="444" cy="5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03" name="Text Box 11"/>
            <p:cNvSpPr txBox="1">
              <a:spLocks noChangeArrowheads="1"/>
            </p:cNvSpPr>
            <p:nvPr/>
          </p:nvSpPr>
          <p:spPr bwMode="auto">
            <a:xfrm>
              <a:off x="1546" y="54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X-ray image in 3D</a:t>
              </a:r>
              <a:endParaRPr lang="de-DE" u="none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58800" y="1370013"/>
            <a:ext cx="7951788" cy="4256087"/>
            <a:chOff x="352" y="863"/>
            <a:chExt cx="5009" cy="2681"/>
          </a:xfrm>
        </p:grpSpPr>
        <p:pic>
          <p:nvPicPr>
            <p:cNvPr id="16398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" y="867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9" name="Picture 14" descr="a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425"/>
              <a:ext cx="1183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0" name="Text Box 15"/>
            <p:cNvSpPr txBox="1">
              <a:spLocks noChangeArrowheads="1"/>
            </p:cNvSpPr>
            <p:nvPr/>
          </p:nvSpPr>
          <p:spPr bwMode="auto">
            <a:xfrm>
              <a:off x="1783" y="863"/>
              <a:ext cx="18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Edge detection with LoG</a:t>
              </a:r>
              <a:endParaRPr lang="de-DE" u="none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49275" y="1714500"/>
            <a:ext cx="8386763" cy="4264025"/>
            <a:chOff x="346" y="1080"/>
            <a:chExt cx="5283" cy="2686"/>
          </a:xfrm>
        </p:grpSpPr>
        <p:pic>
          <p:nvPicPr>
            <p:cNvPr id="16395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" y="1089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6" name="Picture 18" descr="aa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" y="2253"/>
              <a:ext cx="1171" cy="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7" name="Text Box 19"/>
            <p:cNvSpPr txBox="1">
              <a:spLocks noChangeArrowheads="1"/>
            </p:cNvSpPr>
            <p:nvPr/>
          </p:nvSpPr>
          <p:spPr bwMode="auto">
            <a:xfrm>
              <a:off x="2045" y="1080"/>
              <a:ext cx="26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Edge detection with LoG + gradient</a:t>
              </a:r>
            </a:p>
          </p:txBody>
        </p:sp>
      </p:grpSp>
      <p:sp>
        <p:nvSpPr>
          <p:cNvPr id="16394" name="Text Box 2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1CBEC071-DC2C-E14B-85CB-32A013023019}" type="slidenum">
              <a:rPr sz="1400" b="1" u="none" noProof="1">
                <a:solidFill>
                  <a:srgbClr val="99CCFF"/>
                </a:solidFill>
              </a:rPr>
              <a:pPr/>
              <a:t>16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679608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Segmentation of potential flaws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Text Box 2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F4941F42-3969-9A4F-A1DF-00916CD7374C}" type="slidenum">
              <a:rPr sz="1400" b="1" u="none" noProof="1">
                <a:solidFill>
                  <a:srgbClr val="99CCFF"/>
                </a:solidFill>
              </a:rPr>
              <a:pPr/>
              <a:t>17</a:t>
            </a:fld>
            <a:endParaRPr sz="1400" b="1" u="none" noProof="1">
              <a:solidFill>
                <a:srgbClr val="99CCFF"/>
              </a:solidFill>
            </a:endParaRPr>
          </a:p>
        </p:txBody>
      </p:sp>
      <p:pic>
        <p:nvPicPr>
          <p:cNvPr id="18439" name="Picture 21" descr="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652463"/>
            <a:ext cx="42830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22" descr="a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665163"/>
            <a:ext cx="4283075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3" descr="a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365500"/>
            <a:ext cx="4283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4" descr="aa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3343275"/>
            <a:ext cx="4283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Oval 25"/>
          <p:cNvSpPr>
            <a:spLocks noChangeArrowheads="1"/>
          </p:cNvSpPr>
          <p:nvPr/>
        </p:nvSpPr>
        <p:spPr bwMode="auto">
          <a:xfrm>
            <a:off x="2946400" y="5422900"/>
            <a:ext cx="469900" cy="4699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8444" name="Oval 26"/>
          <p:cNvSpPr>
            <a:spLocks noChangeArrowheads="1"/>
          </p:cNvSpPr>
          <p:nvPr/>
        </p:nvSpPr>
        <p:spPr bwMode="auto">
          <a:xfrm>
            <a:off x="1092200" y="1231900"/>
            <a:ext cx="469900" cy="4699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4976813" y="1238250"/>
            <a:ext cx="3943350" cy="1990725"/>
            <a:chOff x="3135" y="780"/>
            <a:chExt cx="2484" cy="1254"/>
          </a:xfrm>
        </p:grpSpPr>
        <p:sp>
          <p:nvSpPr>
            <p:cNvPr id="18456" name="Line 27"/>
            <p:cNvSpPr>
              <a:spLocks noChangeShapeType="1"/>
            </p:cNvSpPr>
            <p:nvPr/>
          </p:nvSpPr>
          <p:spPr bwMode="auto">
            <a:xfrm flipV="1">
              <a:off x="3135" y="984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7" name="Line 28"/>
            <p:cNvSpPr>
              <a:spLocks noChangeShapeType="1"/>
            </p:cNvSpPr>
            <p:nvPr/>
          </p:nvSpPr>
          <p:spPr bwMode="auto">
            <a:xfrm flipV="1">
              <a:off x="3438" y="1905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8" name="Line 29"/>
            <p:cNvSpPr>
              <a:spLocks noChangeShapeType="1"/>
            </p:cNvSpPr>
            <p:nvPr/>
          </p:nvSpPr>
          <p:spPr bwMode="auto">
            <a:xfrm flipV="1">
              <a:off x="4632" y="1029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9" name="Line 30"/>
            <p:cNvSpPr>
              <a:spLocks noChangeShapeType="1"/>
            </p:cNvSpPr>
            <p:nvPr/>
          </p:nvSpPr>
          <p:spPr bwMode="auto">
            <a:xfrm flipV="1">
              <a:off x="5004" y="1923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0" name="Oval 31"/>
            <p:cNvSpPr>
              <a:spLocks noChangeArrowheads="1"/>
            </p:cNvSpPr>
            <p:nvPr/>
          </p:nvSpPr>
          <p:spPr bwMode="auto">
            <a:xfrm>
              <a:off x="3444" y="780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1" name="Oval 32"/>
            <p:cNvSpPr>
              <a:spLocks noChangeArrowheads="1"/>
            </p:cNvSpPr>
            <p:nvPr/>
          </p:nvSpPr>
          <p:spPr bwMode="auto">
            <a:xfrm>
              <a:off x="4935" y="831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2" name="Oval 33"/>
            <p:cNvSpPr>
              <a:spLocks noChangeArrowheads="1"/>
            </p:cNvSpPr>
            <p:nvPr/>
          </p:nvSpPr>
          <p:spPr bwMode="auto">
            <a:xfrm>
              <a:off x="3744" y="1698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3" name="Oval 34"/>
            <p:cNvSpPr>
              <a:spLocks noChangeArrowheads="1"/>
            </p:cNvSpPr>
            <p:nvPr/>
          </p:nvSpPr>
          <p:spPr bwMode="auto">
            <a:xfrm>
              <a:off x="5313" y="1722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4648200" y="3290888"/>
            <a:ext cx="3681413" cy="2590800"/>
            <a:chOff x="2928" y="2073"/>
            <a:chExt cx="2319" cy="1632"/>
          </a:xfrm>
        </p:grpSpPr>
        <p:sp>
          <p:nvSpPr>
            <p:cNvPr id="18448" name="Line 37"/>
            <p:cNvSpPr>
              <a:spLocks noChangeShapeType="1"/>
            </p:cNvSpPr>
            <p:nvPr/>
          </p:nvSpPr>
          <p:spPr bwMode="auto">
            <a:xfrm flipH="1" flipV="1">
              <a:off x="4692" y="2361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9" name="Line 38"/>
            <p:cNvSpPr>
              <a:spLocks noChangeShapeType="1"/>
            </p:cNvSpPr>
            <p:nvPr/>
          </p:nvSpPr>
          <p:spPr bwMode="auto">
            <a:xfrm flipH="1" flipV="1">
              <a:off x="4944" y="3594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0" name="Line 39"/>
            <p:cNvSpPr>
              <a:spLocks noChangeShapeType="1"/>
            </p:cNvSpPr>
            <p:nvPr/>
          </p:nvSpPr>
          <p:spPr bwMode="auto">
            <a:xfrm flipH="1" flipV="1">
              <a:off x="3234" y="2271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Line 40"/>
            <p:cNvSpPr>
              <a:spLocks noChangeShapeType="1"/>
            </p:cNvSpPr>
            <p:nvPr/>
          </p:nvSpPr>
          <p:spPr bwMode="auto">
            <a:xfrm flipH="1" flipV="1">
              <a:off x="3492" y="3528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Oval 41"/>
            <p:cNvSpPr>
              <a:spLocks noChangeArrowheads="1"/>
            </p:cNvSpPr>
            <p:nvPr/>
          </p:nvSpPr>
          <p:spPr bwMode="auto">
            <a:xfrm flipH="1">
              <a:off x="4380" y="215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3" name="Oval 42"/>
            <p:cNvSpPr>
              <a:spLocks noChangeArrowheads="1"/>
            </p:cNvSpPr>
            <p:nvPr/>
          </p:nvSpPr>
          <p:spPr bwMode="auto">
            <a:xfrm flipH="1">
              <a:off x="2928" y="2073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4" name="Oval 43"/>
            <p:cNvSpPr>
              <a:spLocks noChangeArrowheads="1"/>
            </p:cNvSpPr>
            <p:nvPr/>
          </p:nvSpPr>
          <p:spPr bwMode="auto">
            <a:xfrm flipH="1">
              <a:off x="4635" y="338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5" name="Oval 44"/>
            <p:cNvSpPr>
              <a:spLocks noChangeArrowheads="1"/>
            </p:cNvSpPr>
            <p:nvPr/>
          </p:nvSpPr>
          <p:spPr bwMode="auto">
            <a:xfrm flipH="1">
              <a:off x="3180" y="332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536622" name="Rectangle 46"/>
          <p:cNvSpPr>
            <a:spLocks noChangeArrowheads="1"/>
          </p:cNvSpPr>
          <p:nvPr/>
        </p:nvSpPr>
        <p:spPr bwMode="auto">
          <a:xfrm>
            <a:off x="1184275" y="2678113"/>
            <a:ext cx="6724650" cy="1552575"/>
          </a:xfrm>
          <a:prstGeom prst="rect">
            <a:avLst/>
          </a:prstGeom>
          <a:solidFill>
            <a:srgbClr val="FF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es-ES_tradnl" b="1" u="none">
                <a:solidFill>
                  <a:schemeClr val="hlink"/>
                </a:solidFill>
              </a:rPr>
              <a:t>22.936  regions were segmented in 50 X-ray images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	60 were real defects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	22.876 were false alarms		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            [ ratio = 381:1 ]</a:t>
            </a:r>
            <a:endParaRPr lang="es-ES" b="1" u="none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622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2"/>
          <p:cNvGrpSpPr>
            <a:grpSpLocks/>
          </p:cNvGrpSpPr>
          <p:nvPr/>
        </p:nvGrpSpPr>
        <p:grpSpPr bwMode="auto">
          <a:xfrm>
            <a:off x="-3175" y="2146300"/>
            <a:ext cx="1758950" cy="3756025"/>
            <a:chOff x="-2" y="1352"/>
            <a:chExt cx="1108" cy="2366"/>
          </a:xfrm>
        </p:grpSpPr>
        <p:grpSp>
          <p:nvGrpSpPr>
            <p:cNvPr id="22774" name="Group 3"/>
            <p:cNvGrpSpPr>
              <a:grpSpLocks/>
            </p:cNvGrpSpPr>
            <p:nvPr/>
          </p:nvGrpSpPr>
          <p:grpSpPr bwMode="auto">
            <a:xfrm>
              <a:off x="-2" y="2412"/>
              <a:ext cx="1108" cy="1306"/>
              <a:chOff x="-2" y="2412"/>
              <a:chExt cx="1108" cy="1306"/>
            </a:xfrm>
          </p:grpSpPr>
          <p:pic>
            <p:nvPicPr>
              <p:cNvPr id="22779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2644"/>
                <a:ext cx="1108" cy="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780" name="Line 5"/>
              <p:cNvSpPr>
                <a:spLocks noChangeShapeType="1"/>
              </p:cNvSpPr>
              <p:nvPr/>
            </p:nvSpPr>
            <p:spPr bwMode="auto">
              <a:xfrm>
                <a:off x="522" y="2412"/>
                <a:ext cx="0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277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776" name="Group 7"/>
            <p:cNvGrpSpPr>
              <a:grpSpLocks/>
            </p:cNvGrpSpPr>
            <p:nvPr/>
          </p:nvGrpSpPr>
          <p:grpSpPr bwMode="auto">
            <a:xfrm>
              <a:off x="376" y="1600"/>
              <a:ext cx="224" cy="1490"/>
              <a:chOff x="376" y="1600"/>
              <a:chExt cx="224" cy="1490"/>
            </a:xfrm>
          </p:grpSpPr>
          <p:sp>
            <p:nvSpPr>
              <p:cNvPr id="22777" name="Rectangle 8"/>
              <p:cNvSpPr>
                <a:spLocks noChangeArrowheads="1"/>
              </p:cNvSpPr>
              <p:nvPr/>
            </p:nvSpPr>
            <p:spPr bwMode="auto">
              <a:xfrm>
                <a:off x="376" y="160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778" name="Rectangle 9"/>
              <p:cNvSpPr>
                <a:spLocks noChangeArrowheads="1"/>
              </p:cNvSpPr>
              <p:nvPr/>
            </p:nvSpPr>
            <p:spPr bwMode="auto">
              <a:xfrm>
                <a:off x="376" y="289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2533" name="Line 1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Rectangle 11"/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535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4813300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2536" name="Line 1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2538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Rectangle 17"/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540" name="Rectangle 55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1" name="Rectangle 56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2" name="Line 57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3" name="Freeform 58"/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4" name="Line 59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5" name="Line 60"/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Line 61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7" name="Line 62"/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Line 63"/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Rectangle 64"/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2550" name="Line 65"/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Line 66"/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Rectangle 67"/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2553" name="Line 68"/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4" name="Line 69"/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5" name="Rectangle 70"/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2556" name="Line 71"/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7" name="Line 72"/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8" name="Rectangle 73"/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2559" name="Line 74"/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0" name="Line 75"/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1" name="Rectangle 76"/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2562" name="Line 77"/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3" name="Line 78"/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4" name="Rectangle 79"/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2565" name="Line 80"/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6" name="Line 81"/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7" name="Rectangle 82"/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2568" name="Line 83"/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9" name="Line 84"/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0" name="Rectangle 85"/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2571" name="Line 86"/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2" name="Line 87"/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3" name="Rectangle 88"/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2574" name="Line 89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52" name="Freeform 92"/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501853" name="Object 2"/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276117" imgH="247685" progId="MSPhotoEd.3">
                  <p:embed/>
                </p:oleObj>
              </mc:Choice>
              <mc:Fallback>
                <p:oleObj name="Fotografía de Photo Editor" r:id="rId5" imgW="276117" imgH="247685" progId="MSPhotoEd.3">
                  <p:embed/>
                  <p:pic>
                    <p:nvPicPr>
                      <p:cNvPr id="50185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54" name="Line 94"/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248"/>
          <p:cNvGrpSpPr>
            <a:grpSpLocks/>
          </p:cNvGrpSpPr>
          <p:nvPr/>
        </p:nvGrpSpPr>
        <p:grpSpPr bwMode="auto">
          <a:xfrm>
            <a:off x="4162425" y="2011363"/>
            <a:ext cx="1473200" cy="1987550"/>
            <a:chOff x="2622" y="1267"/>
            <a:chExt cx="928" cy="1252"/>
          </a:xfrm>
        </p:grpSpPr>
        <p:sp>
          <p:nvSpPr>
            <p:cNvPr id="22736" name="Line 100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7" name="Rectangle 101"/>
            <p:cNvSpPr>
              <a:spLocks noChangeArrowheads="1"/>
            </p:cNvSpPr>
            <p:nvPr/>
          </p:nvSpPr>
          <p:spPr bwMode="auto">
            <a:xfrm>
              <a:off x="2783" y="1294"/>
              <a:ext cx="756" cy="10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38" name="Rectangle 139"/>
            <p:cNvSpPr>
              <a:spLocks noChangeArrowheads="1"/>
            </p:cNvSpPr>
            <p:nvPr/>
          </p:nvSpPr>
          <p:spPr bwMode="auto">
            <a:xfrm>
              <a:off x="2780" y="1294"/>
              <a:ext cx="758" cy="1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9" name="Rectangle 140"/>
            <p:cNvSpPr>
              <a:spLocks noChangeArrowheads="1"/>
            </p:cNvSpPr>
            <p:nvPr/>
          </p:nvSpPr>
          <p:spPr bwMode="auto">
            <a:xfrm>
              <a:off x="2780" y="1294"/>
              <a:ext cx="758" cy="1086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40" name="Line 141"/>
            <p:cNvSpPr>
              <a:spLocks noChangeShapeType="1"/>
            </p:cNvSpPr>
            <p:nvPr/>
          </p:nvSpPr>
          <p:spPr bwMode="auto">
            <a:xfrm>
              <a:off x="2780" y="129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1" name="Freeform 142"/>
            <p:cNvSpPr>
              <a:spLocks/>
            </p:cNvSpPr>
            <p:nvPr/>
          </p:nvSpPr>
          <p:spPr bwMode="auto">
            <a:xfrm>
              <a:off x="2780" y="1294"/>
              <a:ext cx="758" cy="1086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42" name="Line 143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3" name="Line 144"/>
            <p:cNvSpPr>
              <a:spLocks noChangeShapeType="1"/>
            </p:cNvSpPr>
            <p:nvPr/>
          </p:nvSpPr>
          <p:spPr bwMode="auto">
            <a:xfrm>
              <a:off x="2780" y="2380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4" name="Line 145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5" name="Line 146"/>
            <p:cNvSpPr>
              <a:spLocks noChangeShapeType="1"/>
            </p:cNvSpPr>
            <p:nvPr/>
          </p:nvSpPr>
          <p:spPr bwMode="auto">
            <a:xfrm flipV="1">
              <a:off x="2995" y="2370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6" name="Line 147"/>
            <p:cNvSpPr>
              <a:spLocks noChangeShapeType="1"/>
            </p:cNvSpPr>
            <p:nvPr/>
          </p:nvSpPr>
          <p:spPr bwMode="auto">
            <a:xfrm>
              <a:off x="2995" y="1294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7" name="Rectangle 148"/>
            <p:cNvSpPr>
              <a:spLocks noChangeArrowheads="1"/>
            </p:cNvSpPr>
            <p:nvPr/>
          </p:nvSpPr>
          <p:spPr bwMode="auto">
            <a:xfrm>
              <a:off x="2951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48" name="Line 149"/>
            <p:cNvSpPr>
              <a:spLocks noChangeShapeType="1"/>
            </p:cNvSpPr>
            <p:nvPr/>
          </p:nvSpPr>
          <p:spPr bwMode="auto">
            <a:xfrm flipV="1">
              <a:off x="3241" y="2370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9" name="Line 150"/>
            <p:cNvSpPr>
              <a:spLocks noChangeShapeType="1"/>
            </p:cNvSpPr>
            <p:nvPr/>
          </p:nvSpPr>
          <p:spPr bwMode="auto">
            <a:xfrm>
              <a:off x="3241" y="1294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0" name="Rectangle 151"/>
            <p:cNvSpPr>
              <a:spLocks noChangeArrowheads="1"/>
            </p:cNvSpPr>
            <p:nvPr/>
          </p:nvSpPr>
          <p:spPr bwMode="auto">
            <a:xfrm>
              <a:off x="3196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1" name="Line 152"/>
            <p:cNvSpPr>
              <a:spLocks noChangeShapeType="1"/>
            </p:cNvSpPr>
            <p:nvPr/>
          </p:nvSpPr>
          <p:spPr bwMode="auto">
            <a:xfrm flipV="1">
              <a:off x="3488" y="2370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2" name="Line 153"/>
            <p:cNvSpPr>
              <a:spLocks noChangeShapeType="1"/>
            </p:cNvSpPr>
            <p:nvPr/>
          </p:nvSpPr>
          <p:spPr bwMode="auto">
            <a:xfrm>
              <a:off x="3488" y="1294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3" name="Rectangle 154"/>
            <p:cNvSpPr>
              <a:spLocks noChangeArrowheads="1"/>
            </p:cNvSpPr>
            <p:nvPr/>
          </p:nvSpPr>
          <p:spPr bwMode="auto">
            <a:xfrm>
              <a:off x="3444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4" name="Line 155"/>
            <p:cNvSpPr>
              <a:spLocks noChangeShapeType="1"/>
            </p:cNvSpPr>
            <p:nvPr/>
          </p:nvSpPr>
          <p:spPr bwMode="auto">
            <a:xfrm>
              <a:off x="2780" y="238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5" name="Line 156"/>
            <p:cNvSpPr>
              <a:spLocks noChangeShapeType="1"/>
            </p:cNvSpPr>
            <p:nvPr/>
          </p:nvSpPr>
          <p:spPr bwMode="auto">
            <a:xfrm flipH="1">
              <a:off x="3526" y="238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6" name="Rectangle 157"/>
            <p:cNvSpPr>
              <a:spLocks noChangeArrowheads="1"/>
            </p:cNvSpPr>
            <p:nvPr/>
          </p:nvSpPr>
          <p:spPr bwMode="auto">
            <a:xfrm>
              <a:off x="2710" y="2337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7" name="Line 158"/>
            <p:cNvSpPr>
              <a:spLocks noChangeShapeType="1"/>
            </p:cNvSpPr>
            <p:nvPr/>
          </p:nvSpPr>
          <p:spPr bwMode="auto">
            <a:xfrm>
              <a:off x="2780" y="2167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8" name="Line 159"/>
            <p:cNvSpPr>
              <a:spLocks noChangeShapeType="1"/>
            </p:cNvSpPr>
            <p:nvPr/>
          </p:nvSpPr>
          <p:spPr bwMode="auto">
            <a:xfrm flipH="1">
              <a:off x="3526" y="216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9" name="Rectangle 160"/>
            <p:cNvSpPr>
              <a:spLocks noChangeArrowheads="1"/>
            </p:cNvSpPr>
            <p:nvPr/>
          </p:nvSpPr>
          <p:spPr bwMode="auto">
            <a:xfrm>
              <a:off x="2666" y="2124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0" name="Line 161"/>
            <p:cNvSpPr>
              <a:spLocks noChangeShapeType="1"/>
            </p:cNvSpPr>
            <p:nvPr/>
          </p:nvSpPr>
          <p:spPr bwMode="auto">
            <a:xfrm>
              <a:off x="2780" y="1952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1" name="Line 162"/>
            <p:cNvSpPr>
              <a:spLocks noChangeShapeType="1"/>
            </p:cNvSpPr>
            <p:nvPr/>
          </p:nvSpPr>
          <p:spPr bwMode="auto">
            <a:xfrm flipH="1">
              <a:off x="3526" y="1952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2" name="Rectangle 163"/>
            <p:cNvSpPr>
              <a:spLocks noChangeArrowheads="1"/>
            </p:cNvSpPr>
            <p:nvPr/>
          </p:nvSpPr>
          <p:spPr bwMode="auto">
            <a:xfrm>
              <a:off x="2622" y="190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3" name="Line 164"/>
            <p:cNvSpPr>
              <a:spLocks noChangeShapeType="1"/>
            </p:cNvSpPr>
            <p:nvPr/>
          </p:nvSpPr>
          <p:spPr bwMode="auto">
            <a:xfrm>
              <a:off x="2780" y="1739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4" name="Line 165"/>
            <p:cNvSpPr>
              <a:spLocks noChangeShapeType="1"/>
            </p:cNvSpPr>
            <p:nvPr/>
          </p:nvSpPr>
          <p:spPr bwMode="auto">
            <a:xfrm flipH="1">
              <a:off x="3526" y="173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5" name="Rectangle 166"/>
            <p:cNvSpPr>
              <a:spLocks noChangeArrowheads="1"/>
            </p:cNvSpPr>
            <p:nvPr/>
          </p:nvSpPr>
          <p:spPr bwMode="auto">
            <a:xfrm>
              <a:off x="2622" y="1695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6" name="Line 167"/>
            <p:cNvSpPr>
              <a:spLocks noChangeShapeType="1"/>
            </p:cNvSpPr>
            <p:nvPr/>
          </p:nvSpPr>
          <p:spPr bwMode="auto">
            <a:xfrm>
              <a:off x="2780" y="1524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7" name="Line 168"/>
            <p:cNvSpPr>
              <a:spLocks noChangeShapeType="1"/>
            </p:cNvSpPr>
            <p:nvPr/>
          </p:nvSpPr>
          <p:spPr bwMode="auto">
            <a:xfrm flipH="1">
              <a:off x="3526" y="152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8" name="Rectangle 169"/>
            <p:cNvSpPr>
              <a:spLocks noChangeArrowheads="1"/>
            </p:cNvSpPr>
            <p:nvPr/>
          </p:nvSpPr>
          <p:spPr bwMode="auto">
            <a:xfrm>
              <a:off x="2622" y="148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9" name="Line 170"/>
            <p:cNvSpPr>
              <a:spLocks noChangeShapeType="1"/>
            </p:cNvSpPr>
            <p:nvPr/>
          </p:nvSpPr>
          <p:spPr bwMode="auto">
            <a:xfrm>
              <a:off x="2780" y="131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0" name="Line 171"/>
            <p:cNvSpPr>
              <a:spLocks noChangeShapeType="1"/>
            </p:cNvSpPr>
            <p:nvPr/>
          </p:nvSpPr>
          <p:spPr bwMode="auto">
            <a:xfrm flipH="1">
              <a:off x="3526" y="131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1" name="Rectangle 172"/>
            <p:cNvSpPr>
              <a:spLocks noChangeArrowheads="1"/>
            </p:cNvSpPr>
            <p:nvPr/>
          </p:nvSpPr>
          <p:spPr bwMode="auto">
            <a:xfrm>
              <a:off x="2622" y="1267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72" name="Line 173"/>
            <p:cNvSpPr>
              <a:spLocks noChangeShapeType="1"/>
            </p:cNvSpPr>
            <p:nvPr/>
          </p:nvSpPr>
          <p:spPr bwMode="auto">
            <a:xfrm>
              <a:off x="2780" y="129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3" name="Freeform 176"/>
            <p:cNvSpPr>
              <a:spLocks/>
            </p:cNvSpPr>
            <p:nvPr/>
          </p:nvSpPr>
          <p:spPr bwMode="auto">
            <a:xfrm rot="-1280741">
              <a:off x="2780" y="2118"/>
              <a:ext cx="730" cy="401"/>
            </a:xfrm>
            <a:custGeom>
              <a:avLst/>
              <a:gdLst>
                <a:gd name="T0" fmla="*/ 0 w 850"/>
                <a:gd name="T1" fmla="*/ 135 h 518"/>
                <a:gd name="T2" fmla="*/ 21 w 850"/>
                <a:gd name="T3" fmla="*/ 135 h 518"/>
                <a:gd name="T4" fmla="*/ 49 w 850"/>
                <a:gd name="T5" fmla="*/ 142 h 518"/>
                <a:gd name="T6" fmla="*/ 78 w 850"/>
                <a:gd name="T7" fmla="*/ 142 h 518"/>
                <a:gd name="T8" fmla="*/ 106 w 850"/>
                <a:gd name="T9" fmla="*/ 142 h 518"/>
                <a:gd name="T10" fmla="*/ 134 w 850"/>
                <a:gd name="T11" fmla="*/ 142 h 518"/>
                <a:gd name="T12" fmla="*/ 163 w 850"/>
                <a:gd name="T13" fmla="*/ 142 h 518"/>
                <a:gd name="T14" fmla="*/ 191 w 850"/>
                <a:gd name="T15" fmla="*/ 114 h 518"/>
                <a:gd name="T16" fmla="*/ 212 w 850"/>
                <a:gd name="T17" fmla="*/ 100 h 518"/>
                <a:gd name="T18" fmla="*/ 241 w 850"/>
                <a:gd name="T19" fmla="*/ 100 h 518"/>
                <a:gd name="T20" fmla="*/ 269 w 850"/>
                <a:gd name="T21" fmla="*/ 71 h 518"/>
                <a:gd name="T22" fmla="*/ 297 w 850"/>
                <a:gd name="T23" fmla="*/ 71 h 518"/>
                <a:gd name="T24" fmla="*/ 326 w 850"/>
                <a:gd name="T25" fmla="*/ 22 h 518"/>
                <a:gd name="T26" fmla="*/ 354 w 850"/>
                <a:gd name="T27" fmla="*/ 22 h 518"/>
                <a:gd name="T28" fmla="*/ 382 w 850"/>
                <a:gd name="T29" fmla="*/ 22 h 518"/>
                <a:gd name="T30" fmla="*/ 411 w 850"/>
                <a:gd name="T31" fmla="*/ 0 h 518"/>
                <a:gd name="T32" fmla="*/ 432 w 850"/>
                <a:gd name="T33" fmla="*/ 0 h 518"/>
                <a:gd name="T34" fmla="*/ 460 w 850"/>
                <a:gd name="T35" fmla="*/ 29 h 518"/>
                <a:gd name="T36" fmla="*/ 489 w 850"/>
                <a:gd name="T37" fmla="*/ 29 h 518"/>
                <a:gd name="T38" fmla="*/ 517 w 850"/>
                <a:gd name="T39" fmla="*/ 50 h 518"/>
                <a:gd name="T40" fmla="*/ 545 w 850"/>
                <a:gd name="T41" fmla="*/ 114 h 518"/>
                <a:gd name="T42" fmla="*/ 574 w 850"/>
                <a:gd name="T43" fmla="*/ 114 h 518"/>
                <a:gd name="T44" fmla="*/ 602 w 850"/>
                <a:gd name="T45" fmla="*/ 185 h 518"/>
                <a:gd name="T46" fmla="*/ 630 w 850"/>
                <a:gd name="T47" fmla="*/ 185 h 518"/>
                <a:gd name="T48" fmla="*/ 652 w 850"/>
                <a:gd name="T49" fmla="*/ 270 h 518"/>
                <a:gd name="T50" fmla="*/ 680 w 850"/>
                <a:gd name="T51" fmla="*/ 291 h 518"/>
                <a:gd name="T52" fmla="*/ 708 w 850"/>
                <a:gd name="T53" fmla="*/ 291 h 518"/>
                <a:gd name="T54" fmla="*/ 737 w 850"/>
                <a:gd name="T55" fmla="*/ 390 h 518"/>
                <a:gd name="T56" fmla="*/ 765 w 850"/>
                <a:gd name="T57" fmla="*/ 390 h 518"/>
                <a:gd name="T58" fmla="*/ 793 w 850"/>
                <a:gd name="T59" fmla="*/ 447 h 518"/>
                <a:gd name="T60" fmla="*/ 822 w 850"/>
                <a:gd name="T61" fmla="*/ 518 h 518"/>
                <a:gd name="T62" fmla="*/ 850 w 850"/>
                <a:gd name="T63" fmla="*/ 518 h 5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518"/>
                <a:gd name="T98" fmla="*/ 850 w 850"/>
                <a:gd name="T99" fmla="*/ 518 h 5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518">
                  <a:moveTo>
                    <a:pt x="0" y="135"/>
                  </a:moveTo>
                  <a:lnTo>
                    <a:pt x="21" y="135"/>
                  </a:lnTo>
                  <a:lnTo>
                    <a:pt x="49" y="142"/>
                  </a:lnTo>
                  <a:lnTo>
                    <a:pt x="78" y="142"/>
                  </a:lnTo>
                  <a:lnTo>
                    <a:pt x="106" y="142"/>
                  </a:lnTo>
                  <a:lnTo>
                    <a:pt x="134" y="142"/>
                  </a:lnTo>
                  <a:lnTo>
                    <a:pt x="163" y="142"/>
                  </a:lnTo>
                  <a:lnTo>
                    <a:pt x="191" y="114"/>
                  </a:lnTo>
                  <a:lnTo>
                    <a:pt x="212" y="100"/>
                  </a:lnTo>
                  <a:lnTo>
                    <a:pt x="241" y="100"/>
                  </a:lnTo>
                  <a:lnTo>
                    <a:pt x="269" y="71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9"/>
                  </a:lnTo>
                  <a:lnTo>
                    <a:pt x="489" y="29"/>
                  </a:lnTo>
                  <a:lnTo>
                    <a:pt x="517" y="50"/>
                  </a:lnTo>
                  <a:lnTo>
                    <a:pt x="545" y="114"/>
                  </a:lnTo>
                  <a:lnTo>
                    <a:pt x="574" y="114"/>
                  </a:lnTo>
                  <a:lnTo>
                    <a:pt x="602" y="185"/>
                  </a:lnTo>
                  <a:lnTo>
                    <a:pt x="630" y="185"/>
                  </a:lnTo>
                  <a:lnTo>
                    <a:pt x="652" y="270"/>
                  </a:lnTo>
                  <a:lnTo>
                    <a:pt x="680" y="291"/>
                  </a:lnTo>
                  <a:lnTo>
                    <a:pt x="708" y="291"/>
                  </a:lnTo>
                  <a:lnTo>
                    <a:pt x="737" y="390"/>
                  </a:lnTo>
                  <a:lnTo>
                    <a:pt x="765" y="390"/>
                  </a:lnTo>
                  <a:lnTo>
                    <a:pt x="793" y="447"/>
                  </a:lnTo>
                  <a:lnTo>
                    <a:pt x="822" y="518"/>
                  </a:lnTo>
                  <a:lnTo>
                    <a:pt x="850" y="51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501938" name="Line 178"/>
          <p:cNvSpPr>
            <a:spLocks noChangeShapeType="1"/>
          </p:cNvSpPr>
          <p:nvPr/>
        </p:nvSpPr>
        <p:spPr bwMode="auto">
          <a:xfrm>
            <a:off x="2779713" y="2682875"/>
            <a:ext cx="1166812" cy="468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249"/>
          <p:cNvGrpSpPr>
            <a:grpSpLocks/>
          </p:cNvGrpSpPr>
          <p:nvPr/>
        </p:nvGrpSpPr>
        <p:grpSpPr bwMode="auto">
          <a:xfrm>
            <a:off x="2439988" y="4130675"/>
            <a:ext cx="3195637" cy="2225675"/>
            <a:chOff x="1537" y="2602"/>
            <a:chExt cx="2013" cy="1402"/>
          </a:xfrm>
        </p:grpSpPr>
        <p:sp>
          <p:nvSpPr>
            <p:cNvPr id="22657" name="Rectangle 18"/>
            <p:cNvSpPr>
              <a:spLocks noChangeArrowheads="1"/>
            </p:cNvSpPr>
            <p:nvPr/>
          </p:nvSpPr>
          <p:spPr bwMode="auto">
            <a:xfrm>
              <a:off x="1748" y="279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8" name="Rectangle 19"/>
            <p:cNvSpPr>
              <a:spLocks noChangeArrowheads="1"/>
            </p:cNvSpPr>
            <p:nvPr/>
          </p:nvSpPr>
          <p:spPr bwMode="auto">
            <a:xfrm>
              <a:off x="1748" y="278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9" name="Line 20"/>
            <p:cNvSpPr>
              <a:spLocks noChangeShapeType="1"/>
            </p:cNvSpPr>
            <p:nvPr/>
          </p:nvSpPr>
          <p:spPr bwMode="auto">
            <a:xfrm>
              <a:off x="1748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0" name="Freeform 21"/>
            <p:cNvSpPr>
              <a:spLocks/>
            </p:cNvSpPr>
            <p:nvPr/>
          </p:nvSpPr>
          <p:spPr bwMode="auto">
            <a:xfrm>
              <a:off x="1748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61" name="Line 22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2" name="Line 23"/>
            <p:cNvSpPr>
              <a:spLocks noChangeShapeType="1"/>
            </p:cNvSpPr>
            <p:nvPr/>
          </p:nvSpPr>
          <p:spPr bwMode="auto">
            <a:xfrm>
              <a:off x="1748" y="387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3" name="Line 24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4" name="Line 25"/>
            <p:cNvSpPr>
              <a:spLocks noChangeShapeType="1"/>
            </p:cNvSpPr>
            <p:nvPr/>
          </p:nvSpPr>
          <p:spPr bwMode="auto">
            <a:xfrm flipV="1">
              <a:off x="1963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5" name="Line 26"/>
            <p:cNvSpPr>
              <a:spLocks noChangeShapeType="1"/>
            </p:cNvSpPr>
            <p:nvPr/>
          </p:nvSpPr>
          <p:spPr bwMode="auto">
            <a:xfrm>
              <a:off x="1963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6" name="Rectangle 27"/>
            <p:cNvSpPr>
              <a:spLocks noChangeArrowheads="1"/>
            </p:cNvSpPr>
            <p:nvPr/>
          </p:nvSpPr>
          <p:spPr bwMode="auto">
            <a:xfrm>
              <a:off x="1919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67" name="Line 28"/>
            <p:cNvSpPr>
              <a:spLocks noChangeShapeType="1"/>
            </p:cNvSpPr>
            <p:nvPr/>
          </p:nvSpPr>
          <p:spPr bwMode="auto">
            <a:xfrm flipV="1">
              <a:off x="2209" y="386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8" name="Line 29"/>
            <p:cNvSpPr>
              <a:spLocks noChangeShapeType="1"/>
            </p:cNvSpPr>
            <p:nvPr/>
          </p:nvSpPr>
          <p:spPr bwMode="auto">
            <a:xfrm>
              <a:off x="2209" y="278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9" name="Rectangle 30"/>
            <p:cNvSpPr>
              <a:spLocks noChangeArrowheads="1"/>
            </p:cNvSpPr>
            <p:nvPr/>
          </p:nvSpPr>
          <p:spPr bwMode="auto">
            <a:xfrm>
              <a:off x="2164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0" name="Line 31"/>
            <p:cNvSpPr>
              <a:spLocks noChangeShapeType="1"/>
            </p:cNvSpPr>
            <p:nvPr/>
          </p:nvSpPr>
          <p:spPr bwMode="auto">
            <a:xfrm flipV="1">
              <a:off x="2456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1" name="Line 32"/>
            <p:cNvSpPr>
              <a:spLocks noChangeShapeType="1"/>
            </p:cNvSpPr>
            <p:nvPr/>
          </p:nvSpPr>
          <p:spPr bwMode="auto">
            <a:xfrm>
              <a:off x="2456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2" name="Rectangle 33"/>
            <p:cNvSpPr>
              <a:spLocks noChangeArrowheads="1"/>
            </p:cNvSpPr>
            <p:nvPr/>
          </p:nvSpPr>
          <p:spPr bwMode="auto">
            <a:xfrm>
              <a:off x="2412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3" name="Line 34"/>
            <p:cNvSpPr>
              <a:spLocks noChangeShapeType="1"/>
            </p:cNvSpPr>
            <p:nvPr/>
          </p:nvSpPr>
          <p:spPr bwMode="auto">
            <a:xfrm>
              <a:off x="1748" y="387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4" name="Line 35"/>
            <p:cNvSpPr>
              <a:spLocks noChangeShapeType="1"/>
            </p:cNvSpPr>
            <p:nvPr/>
          </p:nvSpPr>
          <p:spPr bwMode="auto">
            <a:xfrm flipH="1">
              <a:off x="2494" y="387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5" name="Rectangle 36"/>
            <p:cNvSpPr>
              <a:spLocks noChangeArrowheads="1"/>
            </p:cNvSpPr>
            <p:nvPr/>
          </p:nvSpPr>
          <p:spPr bwMode="auto">
            <a:xfrm>
              <a:off x="1678" y="3829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6" name="Line 37"/>
            <p:cNvSpPr>
              <a:spLocks noChangeShapeType="1"/>
            </p:cNvSpPr>
            <p:nvPr/>
          </p:nvSpPr>
          <p:spPr bwMode="auto">
            <a:xfrm>
              <a:off x="1748" y="365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7" name="Line 38"/>
            <p:cNvSpPr>
              <a:spLocks noChangeShapeType="1"/>
            </p:cNvSpPr>
            <p:nvPr/>
          </p:nvSpPr>
          <p:spPr bwMode="auto">
            <a:xfrm flipH="1">
              <a:off x="2494" y="36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8" name="Rectangle 39"/>
            <p:cNvSpPr>
              <a:spLocks noChangeArrowheads="1"/>
            </p:cNvSpPr>
            <p:nvPr/>
          </p:nvSpPr>
          <p:spPr bwMode="auto">
            <a:xfrm>
              <a:off x="1634" y="361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9" name="Line 40"/>
            <p:cNvSpPr>
              <a:spLocks noChangeShapeType="1"/>
            </p:cNvSpPr>
            <p:nvPr/>
          </p:nvSpPr>
          <p:spPr bwMode="auto">
            <a:xfrm>
              <a:off x="1748" y="344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Line 41"/>
            <p:cNvSpPr>
              <a:spLocks noChangeShapeType="1"/>
            </p:cNvSpPr>
            <p:nvPr/>
          </p:nvSpPr>
          <p:spPr bwMode="auto">
            <a:xfrm flipH="1">
              <a:off x="2494" y="344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1" name="Rectangle 42"/>
            <p:cNvSpPr>
              <a:spLocks noChangeArrowheads="1"/>
            </p:cNvSpPr>
            <p:nvPr/>
          </p:nvSpPr>
          <p:spPr bwMode="auto">
            <a:xfrm>
              <a:off x="1590" y="340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2" name="Line 43"/>
            <p:cNvSpPr>
              <a:spLocks noChangeShapeType="1"/>
            </p:cNvSpPr>
            <p:nvPr/>
          </p:nvSpPr>
          <p:spPr bwMode="auto">
            <a:xfrm>
              <a:off x="1748" y="32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3" name="Line 44"/>
            <p:cNvSpPr>
              <a:spLocks noChangeShapeType="1"/>
            </p:cNvSpPr>
            <p:nvPr/>
          </p:nvSpPr>
          <p:spPr bwMode="auto">
            <a:xfrm flipH="1">
              <a:off x="2494" y="323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4" name="Rectangle 45"/>
            <p:cNvSpPr>
              <a:spLocks noChangeArrowheads="1"/>
            </p:cNvSpPr>
            <p:nvPr/>
          </p:nvSpPr>
          <p:spPr bwMode="auto">
            <a:xfrm>
              <a:off x="1590" y="318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5" name="Line 46"/>
            <p:cNvSpPr>
              <a:spLocks noChangeShapeType="1"/>
            </p:cNvSpPr>
            <p:nvPr/>
          </p:nvSpPr>
          <p:spPr bwMode="auto">
            <a:xfrm>
              <a:off x="1748" y="301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6" name="Line 47"/>
            <p:cNvSpPr>
              <a:spLocks noChangeShapeType="1"/>
            </p:cNvSpPr>
            <p:nvPr/>
          </p:nvSpPr>
          <p:spPr bwMode="auto">
            <a:xfrm flipH="1">
              <a:off x="2494" y="301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7" name="Rectangle 48"/>
            <p:cNvSpPr>
              <a:spLocks noChangeArrowheads="1"/>
            </p:cNvSpPr>
            <p:nvPr/>
          </p:nvSpPr>
          <p:spPr bwMode="auto">
            <a:xfrm>
              <a:off x="1590" y="2972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8" name="Line 49"/>
            <p:cNvSpPr>
              <a:spLocks noChangeShapeType="1"/>
            </p:cNvSpPr>
            <p:nvPr/>
          </p:nvSpPr>
          <p:spPr bwMode="auto">
            <a:xfrm>
              <a:off x="1748" y="280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9" name="Line 50"/>
            <p:cNvSpPr>
              <a:spLocks noChangeShapeType="1"/>
            </p:cNvSpPr>
            <p:nvPr/>
          </p:nvSpPr>
          <p:spPr bwMode="auto">
            <a:xfrm flipH="1">
              <a:off x="2494" y="280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0" name="Rectangle 51"/>
            <p:cNvSpPr>
              <a:spLocks noChangeArrowheads="1"/>
            </p:cNvSpPr>
            <p:nvPr/>
          </p:nvSpPr>
          <p:spPr bwMode="auto">
            <a:xfrm>
              <a:off x="1590" y="275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91" name="Line 52"/>
            <p:cNvSpPr>
              <a:spLocks noChangeShapeType="1"/>
            </p:cNvSpPr>
            <p:nvPr/>
          </p:nvSpPr>
          <p:spPr bwMode="auto">
            <a:xfrm>
              <a:off x="1748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Freeform 53"/>
            <p:cNvSpPr>
              <a:spLocks/>
            </p:cNvSpPr>
            <p:nvPr/>
          </p:nvSpPr>
          <p:spPr bwMode="auto">
            <a:xfrm>
              <a:off x="1748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3" name="Line 54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694" name="Group 95"/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2734" name="Freeform 96"/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2531" name="Object 3"/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7" imgW="276117" imgH="247685" progId="MSPhotoEd.3">
                      <p:embed/>
                    </p:oleObj>
                  </mc:Choice>
                  <mc:Fallback>
                    <p:oleObj name="Fotografía de Photo Editor" r:id="rId7" imgW="276117" imgH="247685" progId="MSPhotoEd.3">
                      <p:embed/>
                      <p:pic>
                        <p:nvPicPr>
                          <p:cNvPr id="22531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735" name="Line 98"/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95" name="Rectangle 102"/>
            <p:cNvSpPr>
              <a:spLocks noChangeArrowheads="1"/>
            </p:cNvSpPr>
            <p:nvPr/>
          </p:nvSpPr>
          <p:spPr bwMode="auto">
            <a:xfrm>
              <a:off x="2780" y="279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6" name="Rectangle 103"/>
            <p:cNvSpPr>
              <a:spLocks noChangeArrowheads="1"/>
            </p:cNvSpPr>
            <p:nvPr/>
          </p:nvSpPr>
          <p:spPr bwMode="auto">
            <a:xfrm>
              <a:off x="2780" y="278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7" name="Line 104"/>
            <p:cNvSpPr>
              <a:spLocks noChangeShapeType="1"/>
            </p:cNvSpPr>
            <p:nvPr/>
          </p:nvSpPr>
          <p:spPr bwMode="auto">
            <a:xfrm>
              <a:off x="2780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8" name="Freeform 105"/>
            <p:cNvSpPr>
              <a:spLocks/>
            </p:cNvSpPr>
            <p:nvPr/>
          </p:nvSpPr>
          <p:spPr bwMode="auto">
            <a:xfrm>
              <a:off x="2780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9" name="Line 106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0" name="Line 107"/>
            <p:cNvSpPr>
              <a:spLocks noChangeShapeType="1"/>
            </p:cNvSpPr>
            <p:nvPr/>
          </p:nvSpPr>
          <p:spPr bwMode="auto">
            <a:xfrm>
              <a:off x="2780" y="387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1" name="Line 108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Line 109"/>
            <p:cNvSpPr>
              <a:spLocks noChangeShapeType="1"/>
            </p:cNvSpPr>
            <p:nvPr/>
          </p:nvSpPr>
          <p:spPr bwMode="auto">
            <a:xfrm flipV="1">
              <a:off x="2995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3" name="Line 110"/>
            <p:cNvSpPr>
              <a:spLocks noChangeShapeType="1"/>
            </p:cNvSpPr>
            <p:nvPr/>
          </p:nvSpPr>
          <p:spPr bwMode="auto">
            <a:xfrm>
              <a:off x="2995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4" name="Rectangle 111"/>
            <p:cNvSpPr>
              <a:spLocks noChangeArrowheads="1"/>
            </p:cNvSpPr>
            <p:nvPr/>
          </p:nvSpPr>
          <p:spPr bwMode="auto">
            <a:xfrm>
              <a:off x="2951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05" name="Line 112"/>
            <p:cNvSpPr>
              <a:spLocks noChangeShapeType="1"/>
            </p:cNvSpPr>
            <p:nvPr/>
          </p:nvSpPr>
          <p:spPr bwMode="auto">
            <a:xfrm flipV="1">
              <a:off x="3241" y="386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6" name="Line 113"/>
            <p:cNvSpPr>
              <a:spLocks noChangeShapeType="1"/>
            </p:cNvSpPr>
            <p:nvPr/>
          </p:nvSpPr>
          <p:spPr bwMode="auto">
            <a:xfrm>
              <a:off x="3241" y="278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7" name="Rectangle 114"/>
            <p:cNvSpPr>
              <a:spLocks noChangeArrowheads="1"/>
            </p:cNvSpPr>
            <p:nvPr/>
          </p:nvSpPr>
          <p:spPr bwMode="auto">
            <a:xfrm>
              <a:off x="3196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08" name="Line 115"/>
            <p:cNvSpPr>
              <a:spLocks noChangeShapeType="1"/>
            </p:cNvSpPr>
            <p:nvPr/>
          </p:nvSpPr>
          <p:spPr bwMode="auto">
            <a:xfrm flipV="1">
              <a:off x="3488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9" name="Line 116"/>
            <p:cNvSpPr>
              <a:spLocks noChangeShapeType="1"/>
            </p:cNvSpPr>
            <p:nvPr/>
          </p:nvSpPr>
          <p:spPr bwMode="auto">
            <a:xfrm>
              <a:off x="3488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Rectangle 117"/>
            <p:cNvSpPr>
              <a:spLocks noChangeArrowheads="1"/>
            </p:cNvSpPr>
            <p:nvPr/>
          </p:nvSpPr>
          <p:spPr bwMode="auto">
            <a:xfrm>
              <a:off x="3444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1" name="Line 118"/>
            <p:cNvSpPr>
              <a:spLocks noChangeShapeType="1"/>
            </p:cNvSpPr>
            <p:nvPr/>
          </p:nvSpPr>
          <p:spPr bwMode="auto">
            <a:xfrm>
              <a:off x="2780" y="387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2" name="Line 119"/>
            <p:cNvSpPr>
              <a:spLocks noChangeShapeType="1"/>
            </p:cNvSpPr>
            <p:nvPr/>
          </p:nvSpPr>
          <p:spPr bwMode="auto">
            <a:xfrm flipH="1">
              <a:off x="3526" y="387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3" name="Rectangle 120"/>
            <p:cNvSpPr>
              <a:spLocks noChangeArrowheads="1"/>
            </p:cNvSpPr>
            <p:nvPr/>
          </p:nvSpPr>
          <p:spPr bwMode="auto">
            <a:xfrm>
              <a:off x="2710" y="3829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4" name="Line 121"/>
            <p:cNvSpPr>
              <a:spLocks noChangeShapeType="1"/>
            </p:cNvSpPr>
            <p:nvPr/>
          </p:nvSpPr>
          <p:spPr bwMode="auto">
            <a:xfrm>
              <a:off x="2780" y="365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5" name="Line 122"/>
            <p:cNvSpPr>
              <a:spLocks noChangeShapeType="1"/>
            </p:cNvSpPr>
            <p:nvPr/>
          </p:nvSpPr>
          <p:spPr bwMode="auto">
            <a:xfrm flipH="1">
              <a:off x="3526" y="36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6" name="Rectangle 123"/>
            <p:cNvSpPr>
              <a:spLocks noChangeArrowheads="1"/>
            </p:cNvSpPr>
            <p:nvPr/>
          </p:nvSpPr>
          <p:spPr bwMode="auto">
            <a:xfrm>
              <a:off x="2666" y="361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7" name="Line 124"/>
            <p:cNvSpPr>
              <a:spLocks noChangeShapeType="1"/>
            </p:cNvSpPr>
            <p:nvPr/>
          </p:nvSpPr>
          <p:spPr bwMode="auto">
            <a:xfrm>
              <a:off x="2780" y="344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Line 125"/>
            <p:cNvSpPr>
              <a:spLocks noChangeShapeType="1"/>
            </p:cNvSpPr>
            <p:nvPr/>
          </p:nvSpPr>
          <p:spPr bwMode="auto">
            <a:xfrm flipH="1">
              <a:off x="3526" y="344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9" name="Rectangle 126"/>
            <p:cNvSpPr>
              <a:spLocks noChangeArrowheads="1"/>
            </p:cNvSpPr>
            <p:nvPr/>
          </p:nvSpPr>
          <p:spPr bwMode="auto">
            <a:xfrm>
              <a:off x="2622" y="340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0" name="Line 127"/>
            <p:cNvSpPr>
              <a:spLocks noChangeShapeType="1"/>
            </p:cNvSpPr>
            <p:nvPr/>
          </p:nvSpPr>
          <p:spPr bwMode="auto">
            <a:xfrm>
              <a:off x="2780" y="32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1" name="Line 128"/>
            <p:cNvSpPr>
              <a:spLocks noChangeShapeType="1"/>
            </p:cNvSpPr>
            <p:nvPr/>
          </p:nvSpPr>
          <p:spPr bwMode="auto">
            <a:xfrm flipH="1">
              <a:off x="3526" y="323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2" name="Rectangle 129"/>
            <p:cNvSpPr>
              <a:spLocks noChangeArrowheads="1"/>
            </p:cNvSpPr>
            <p:nvPr/>
          </p:nvSpPr>
          <p:spPr bwMode="auto">
            <a:xfrm>
              <a:off x="2622" y="318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3" name="Line 130"/>
            <p:cNvSpPr>
              <a:spLocks noChangeShapeType="1"/>
            </p:cNvSpPr>
            <p:nvPr/>
          </p:nvSpPr>
          <p:spPr bwMode="auto">
            <a:xfrm>
              <a:off x="2780" y="301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4" name="Line 131"/>
            <p:cNvSpPr>
              <a:spLocks noChangeShapeType="1"/>
            </p:cNvSpPr>
            <p:nvPr/>
          </p:nvSpPr>
          <p:spPr bwMode="auto">
            <a:xfrm flipH="1">
              <a:off x="3526" y="301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5" name="Rectangle 132"/>
            <p:cNvSpPr>
              <a:spLocks noChangeArrowheads="1"/>
            </p:cNvSpPr>
            <p:nvPr/>
          </p:nvSpPr>
          <p:spPr bwMode="auto">
            <a:xfrm>
              <a:off x="2622" y="2972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6" name="Line 133"/>
            <p:cNvSpPr>
              <a:spLocks noChangeShapeType="1"/>
            </p:cNvSpPr>
            <p:nvPr/>
          </p:nvSpPr>
          <p:spPr bwMode="auto">
            <a:xfrm>
              <a:off x="2780" y="280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7" name="Line 134"/>
            <p:cNvSpPr>
              <a:spLocks noChangeShapeType="1"/>
            </p:cNvSpPr>
            <p:nvPr/>
          </p:nvSpPr>
          <p:spPr bwMode="auto">
            <a:xfrm flipH="1">
              <a:off x="3526" y="280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8" name="Rectangle 135"/>
            <p:cNvSpPr>
              <a:spLocks noChangeArrowheads="1"/>
            </p:cNvSpPr>
            <p:nvPr/>
          </p:nvSpPr>
          <p:spPr bwMode="auto">
            <a:xfrm>
              <a:off x="2622" y="275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9" name="Line 136"/>
            <p:cNvSpPr>
              <a:spLocks noChangeShapeType="1"/>
            </p:cNvSpPr>
            <p:nvPr/>
          </p:nvSpPr>
          <p:spPr bwMode="auto">
            <a:xfrm>
              <a:off x="2780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0" name="Freeform 137"/>
            <p:cNvSpPr>
              <a:spLocks/>
            </p:cNvSpPr>
            <p:nvPr/>
          </p:nvSpPr>
          <p:spPr bwMode="auto">
            <a:xfrm>
              <a:off x="2780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1" name="Line 138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2" name="Freeform 177"/>
            <p:cNvSpPr>
              <a:spLocks/>
            </p:cNvSpPr>
            <p:nvPr/>
          </p:nvSpPr>
          <p:spPr bwMode="auto">
            <a:xfrm rot="-775604">
              <a:off x="2780" y="3694"/>
              <a:ext cx="758" cy="296"/>
            </a:xfrm>
            <a:custGeom>
              <a:avLst/>
              <a:gdLst>
                <a:gd name="T0" fmla="*/ 0 w 850"/>
                <a:gd name="T1" fmla="*/ 113 h 383"/>
                <a:gd name="T2" fmla="*/ 21 w 850"/>
                <a:gd name="T3" fmla="*/ 113 h 383"/>
                <a:gd name="T4" fmla="*/ 49 w 850"/>
                <a:gd name="T5" fmla="*/ 120 h 383"/>
                <a:gd name="T6" fmla="*/ 78 w 850"/>
                <a:gd name="T7" fmla="*/ 135 h 383"/>
                <a:gd name="T8" fmla="*/ 106 w 850"/>
                <a:gd name="T9" fmla="*/ 135 h 383"/>
                <a:gd name="T10" fmla="*/ 134 w 850"/>
                <a:gd name="T11" fmla="*/ 142 h 383"/>
                <a:gd name="T12" fmla="*/ 163 w 850"/>
                <a:gd name="T13" fmla="*/ 135 h 383"/>
                <a:gd name="T14" fmla="*/ 191 w 850"/>
                <a:gd name="T15" fmla="*/ 135 h 383"/>
                <a:gd name="T16" fmla="*/ 212 w 850"/>
                <a:gd name="T17" fmla="*/ 99 h 383"/>
                <a:gd name="T18" fmla="*/ 241 w 850"/>
                <a:gd name="T19" fmla="*/ 64 h 383"/>
                <a:gd name="T20" fmla="*/ 269 w 850"/>
                <a:gd name="T21" fmla="*/ 64 h 383"/>
                <a:gd name="T22" fmla="*/ 297 w 850"/>
                <a:gd name="T23" fmla="*/ 28 h 383"/>
                <a:gd name="T24" fmla="*/ 326 w 850"/>
                <a:gd name="T25" fmla="*/ 21 h 383"/>
                <a:gd name="T26" fmla="*/ 354 w 850"/>
                <a:gd name="T27" fmla="*/ 21 h 383"/>
                <a:gd name="T28" fmla="*/ 382 w 850"/>
                <a:gd name="T29" fmla="*/ 7 h 383"/>
                <a:gd name="T30" fmla="*/ 411 w 850"/>
                <a:gd name="T31" fmla="*/ 0 h 383"/>
                <a:gd name="T32" fmla="*/ 432 w 850"/>
                <a:gd name="T33" fmla="*/ 0 h 383"/>
                <a:gd name="T34" fmla="*/ 460 w 850"/>
                <a:gd name="T35" fmla="*/ 28 h 383"/>
                <a:gd name="T36" fmla="*/ 489 w 850"/>
                <a:gd name="T37" fmla="*/ 57 h 383"/>
                <a:gd name="T38" fmla="*/ 517 w 850"/>
                <a:gd name="T39" fmla="*/ 57 h 383"/>
                <a:gd name="T40" fmla="*/ 545 w 850"/>
                <a:gd name="T41" fmla="*/ 113 h 383"/>
                <a:gd name="T42" fmla="*/ 574 w 850"/>
                <a:gd name="T43" fmla="*/ 170 h 383"/>
                <a:gd name="T44" fmla="*/ 602 w 850"/>
                <a:gd name="T45" fmla="*/ 170 h 383"/>
                <a:gd name="T46" fmla="*/ 630 w 850"/>
                <a:gd name="T47" fmla="*/ 205 h 383"/>
                <a:gd name="T48" fmla="*/ 652 w 850"/>
                <a:gd name="T49" fmla="*/ 234 h 383"/>
                <a:gd name="T50" fmla="*/ 680 w 850"/>
                <a:gd name="T51" fmla="*/ 234 h 383"/>
                <a:gd name="T52" fmla="*/ 708 w 850"/>
                <a:gd name="T53" fmla="*/ 255 h 383"/>
                <a:gd name="T54" fmla="*/ 737 w 850"/>
                <a:gd name="T55" fmla="*/ 291 h 383"/>
                <a:gd name="T56" fmla="*/ 765 w 850"/>
                <a:gd name="T57" fmla="*/ 291 h 383"/>
                <a:gd name="T58" fmla="*/ 793 w 850"/>
                <a:gd name="T59" fmla="*/ 326 h 383"/>
                <a:gd name="T60" fmla="*/ 822 w 850"/>
                <a:gd name="T61" fmla="*/ 383 h 383"/>
                <a:gd name="T62" fmla="*/ 850 w 850"/>
                <a:gd name="T63" fmla="*/ 383 h 38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383"/>
                <a:gd name="T98" fmla="*/ 850 w 850"/>
                <a:gd name="T99" fmla="*/ 383 h 38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383">
                  <a:moveTo>
                    <a:pt x="0" y="113"/>
                  </a:moveTo>
                  <a:lnTo>
                    <a:pt x="21" y="113"/>
                  </a:lnTo>
                  <a:lnTo>
                    <a:pt x="49" y="120"/>
                  </a:lnTo>
                  <a:lnTo>
                    <a:pt x="78" y="135"/>
                  </a:lnTo>
                  <a:lnTo>
                    <a:pt x="106" y="135"/>
                  </a:lnTo>
                  <a:lnTo>
                    <a:pt x="134" y="142"/>
                  </a:lnTo>
                  <a:lnTo>
                    <a:pt x="163" y="135"/>
                  </a:lnTo>
                  <a:lnTo>
                    <a:pt x="191" y="135"/>
                  </a:lnTo>
                  <a:lnTo>
                    <a:pt x="212" y="99"/>
                  </a:lnTo>
                  <a:lnTo>
                    <a:pt x="241" y="64"/>
                  </a:lnTo>
                  <a:lnTo>
                    <a:pt x="269" y="64"/>
                  </a:lnTo>
                  <a:lnTo>
                    <a:pt x="297" y="28"/>
                  </a:lnTo>
                  <a:lnTo>
                    <a:pt x="326" y="21"/>
                  </a:lnTo>
                  <a:lnTo>
                    <a:pt x="354" y="21"/>
                  </a:lnTo>
                  <a:lnTo>
                    <a:pt x="382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8"/>
                  </a:lnTo>
                  <a:lnTo>
                    <a:pt x="489" y="57"/>
                  </a:lnTo>
                  <a:lnTo>
                    <a:pt x="517" y="57"/>
                  </a:lnTo>
                  <a:lnTo>
                    <a:pt x="545" y="113"/>
                  </a:lnTo>
                  <a:lnTo>
                    <a:pt x="574" y="170"/>
                  </a:lnTo>
                  <a:lnTo>
                    <a:pt x="602" y="170"/>
                  </a:lnTo>
                  <a:lnTo>
                    <a:pt x="630" y="205"/>
                  </a:lnTo>
                  <a:lnTo>
                    <a:pt x="652" y="234"/>
                  </a:lnTo>
                  <a:lnTo>
                    <a:pt x="680" y="234"/>
                  </a:lnTo>
                  <a:lnTo>
                    <a:pt x="708" y="255"/>
                  </a:lnTo>
                  <a:lnTo>
                    <a:pt x="737" y="291"/>
                  </a:lnTo>
                  <a:lnTo>
                    <a:pt x="765" y="291"/>
                  </a:lnTo>
                  <a:lnTo>
                    <a:pt x="793" y="326"/>
                  </a:lnTo>
                  <a:lnTo>
                    <a:pt x="822" y="383"/>
                  </a:lnTo>
                  <a:lnTo>
                    <a:pt x="850" y="383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3" name="Line 179"/>
            <p:cNvSpPr>
              <a:spLocks noChangeShapeType="1"/>
            </p:cNvSpPr>
            <p:nvPr/>
          </p:nvSpPr>
          <p:spPr bwMode="auto">
            <a:xfrm>
              <a:off x="1754" y="3172"/>
              <a:ext cx="747" cy="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2004" name="Rectangle 244"/>
          <p:cNvSpPr>
            <a:spLocks noChangeArrowheads="1"/>
          </p:cNvSpPr>
          <p:nvPr/>
        </p:nvSpPr>
        <p:spPr bwMode="auto">
          <a:xfrm>
            <a:off x="6130925" y="4676775"/>
            <a:ext cx="26225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s-ES_tradnl" b="1" u="none"/>
              <a:t>Extracted features:</a:t>
            </a:r>
          </a:p>
          <a:p>
            <a:pPr algn="ctr"/>
            <a:r>
              <a:rPr lang="es-ES" b="1" u="none">
                <a:sym typeface="Symbol" charset="0"/>
              </a:rPr>
              <a:t></a:t>
            </a:r>
            <a:r>
              <a:rPr lang="es-ES" b="1" i="1" u="none" baseline="-25000">
                <a:sym typeface="Symbol" charset="0"/>
              </a:rPr>
              <a:t>K</a:t>
            </a:r>
          </a:p>
          <a:p>
            <a:pPr algn="ctr"/>
            <a:endParaRPr lang="es-ES" b="1" u="none" baseline="-25000">
              <a:sym typeface="Symbol" charset="0"/>
            </a:endParaRPr>
          </a:p>
          <a:p>
            <a:pPr algn="ctr"/>
            <a:r>
              <a:rPr lang="es-ES" b="1" u="none">
                <a:sym typeface="Symbol" charset="0"/>
              </a:rPr>
              <a:t> </a:t>
            </a:r>
            <a:r>
              <a:rPr lang="es-ES" b="1" i="1" u="none" baseline="-25000">
                <a:sym typeface="Symbol" charset="0"/>
              </a:rPr>
              <a:t>K</a:t>
            </a:r>
          </a:p>
        </p:txBody>
      </p:sp>
      <p:sp>
        <p:nvSpPr>
          <p:cNvPr id="22581" name="Text Box 245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CDB1E3D2-177D-9F43-BD30-A7010E7F1706}" type="slidenum">
              <a:rPr sz="1400" b="1" u="none" noProof="1">
                <a:solidFill>
                  <a:srgbClr val="99CCFF"/>
                </a:solidFill>
              </a:rPr>
              <a:pPr/>
              <a:t>18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2582" name="Rectangle 246"/>
          <p:cNvSpPr>
            <a:spLocks noChangeArrowheads="1"/>
          </p:cNvSpPr>
          <p:nvPr/>
        </p:nvSpPr>
        <p:spPr bwMode="auto">
          <a:xfrm>
            <a:off x="7553325" y="57150"/>
            <a:ext cx="1192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259"/>
          <p:cNvGrpSpPr>
            <a:grpSpLocks/>
          </p:cNvGrpSpPr>
          <p:nvPr/>
        </p:nvGrpSpPr>
        <p:grpSpPr bwMode="auto">
          <a:xfrm>
            <a:off x="4935538" y="2620963"/>
            <a:ext cx="3843337" cy="3025775"/>
            <a:chOff x="3109" y="1651"/>
            <a:chExt cx="2421" cy="1906"/>
          </a:xfrm>
        </p:grpSpPr>
        <p:sp>
          <p:nvSpPr>
            <p:cNvPr id="22592" name="Rectangle 260"/>
            <p:cNvSpPr>
              <a:spLocks noChangeArrowheads="1"/>
            </p:cNvSpPr>
            <p:nvPr/>
          </p:nvSpPr>
          <p:spPr bwMode="auto">
            <a:xfrm>
              <a:off x="4760" y="1678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3" name="Rectangle 261"/>
            <p:cNvSpPr>
              <a:spLocks noChangeArrowheads="1"/>
            </p:cNvSpPr>
            <p:nvPr/>
          </p:nvSpPr>
          <p:spPr bwMode="auto">
            <a:xfrm>
              <a:off x="4760" y="167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4" name="Line 262"/>
            <p:cNvSpPr>
              <a:spLocks noChangeShapeType="1"/>
            </p:cNvSpPr>
            <p:nvPr/>
          </p:nvSpPr>
          <p:spPr bwMode="auto">
            <a:xfrm>
              <a:off x="4760" y="167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5" name="Freeform 263"/>
            <p:cNvSpPr>
              <a:spLocks/>
            </p:cNvSpPr>
            <p:nvPr/>
          </p:nvSpPr>
          <p:spPr bwMode="auto">
            <a:xfrm>
              <a:off x="4760" y="167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6" name="Line 264"/>
            <p:cNvSpPr>
              <a:spLocks noChangeShapeType="1"/>
            </p:cNvSpPr>
            <p:nvPr/>
          </p:nvSpPr>
          <p:spPr bwMode="auto">
            <a:xfrm>
              <a:off x="4760" y="276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7" name="Line 265"/>
            <p:cNvSpPr>
              <a:spLocks noChangeShapeType="1"/>
            </p:cNvSpPr>
            <p:nvPr/>
          </p:nvSpPr>
          <p:spPr bwMode="auto">
            <a:xfrm flipV="1">
              <a:off x="4975" y="275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8" name="Line 266"/>
            <p:cNvSpPr>
              <a:spLocks noChangeShapeType="1"/>
            </p:cNvSpPr>
            <p:nvPr/>
          </p:nvSpPr>
          <p:spPr bwMode="auto">
            <a:xfrm>
              <a:off x="4975" y="167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9" name="Rectangle 267"/>
            <p:cNvSpPr>
              <a:spLocks noChangeArrowheads="1"/>
            </p:cNvSpPr>
            <p:nvPr/>
          </p:nvSpPr>
          <p:spPr bwMode="auto">
            <a:xfrm>
              <a:off x="4931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40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0" name="Line 268"/>
            <p:cNvSpPr>
              <a:spLocks noChangeShapeType="1"/>
            </p:cNvSpPr>
            <p:nvPr/>
          </p:nvSpPr>
          <p:spPr bwMode="auto">
            <a:xfrm flipV="1">
              <a:off x="5221" y="275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1" name="Line 269"/>
            <p:cNvSpPr>
              <a:spLocks noChangeShapeType="1"/>
            </p:cNvSpPr>
            <p:nvPr/>
          </p:nvSpPr>
          <p:spPr bwMode="auto">
            <a:xfrm>
              <a:off x="5221" y="167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2" name="Rectangle 270"/>
            <p:cNvSpPr>
              <a:spLocks noChangeArrowheads="1"/>
            </p:cNvSpPr>
            <p:nvPr/>
          </p:nvSpPr>
          <p:spPr bwMode="auto">
            <a:xfrm>
              <a:off x="5176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3" name="Line 271"/>
            <p:cNvSpPr>
              <a:spLocks noChangeShapeType="1"/>
            </p:cNvSpPr>
            <p:nvPr/>
          </p:nvSpPr>
          <p:spPr bwMode="auto">
            <a:xfrm flipV="1">
              <a:off x="5468" y="275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4" name="Line 272"/>
            <p:cNvSpPr>
              <a:spLocks noChangeShapeType="1"/>
            </p:cNvSpPr>
            <p:nvPr/>
          </p:nvSpPr>
          <p:spPr bwMode="auto">
            <a:xfrm>
              <a:off x="5468" y="167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5" name="Rectangle 273"/>
            <p:cNvSpPr>
              <a:spLocks noChangeArrowheads="1"/>
            </p:cNvSpPr>
            <p:nvPr/>
          </p:nvSpPr>
          <p:spPr bwMode="auto">
            <a:xfrm>
              <a:off x="5424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60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6" name="Line 274"/>
            <p:cNvSpPr>
              <a:spLocks noChangeShapeType="1"/>
            </p:cNvSpPr>
            <p:nvPr/>
          </p:nvSpPr>
          <p:spPr bwMode="auto">
            <a:xfrm flipH="1">
              <a:off x="5506" y="276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7" name="Line 275"/>
            <p:cNvSpPr>
              <a:spLocks noChangeShapeType="1"/>
            </p:cNvSpPr>
            <p:nvPr/>
          </p:nvSpPr>
          <p:spPr bwMode="auto">
            <a:xfrm flipH="1">
              <a:off x="5506" y="254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8" name="Line 276"/>
            <p:cNvSpPr>
              <a:spLocks noChangeShapeType="1"/>
            </p:cNvSpPr>
            <p:nvPr/>
          </p:nvSpPr>
          <p:spPr bwMode="auto">
            <a:xfrm flipH="1">
              <a:off x="5506" y="233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9" name="Line 277"/>
            <p:cNvSpPr>
              <a:spLocks noChangeShapeType="1"/>
            </p:cNvSpPr>
            <p:nvPr/>
          </p:nvSpPr>
          <p:spPr bwMode="auto">
            <a:xfrm flipH="1">
              <a:off x="5506" y="212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0" name="Line 278"/>
            <p:cNvSpPr>
              <a:spLocks noChangeShapeType="1"/>
            </p:cNvSpPr>
            <p:nvPr/>
          </p:nvSpPr>
          <p:spPr bwMode="auto">
            <a:xfrm flipH="1">
              <a:off x="5506" y="190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1" name="Line 279"/>
            <p:cNvSpPr>
              <a:spLocks noChangeShapeType="1"/>
            </p:cNvSpPr>
            <p:nvPr/>
          </p:nvSpPr>
          <p:spPr bwMode="auto">
            <a:xfrm flipH="1">
              <a:off x="5506" y="169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2" name="Line 280"/>
            <p:cNvSpPr>
              <a:spLocks noChangeShapeType="1"/>
            </p:cNvSpPr>
            <p:nvPr/>
          </p:nvSpPr>
          <p:spPr bwMode="auto">
            <a:xfrm>
              <a:off x="4760" y="167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3" name="Freeform 281"/>
            <p:cNvSpPr>
              <a:spLocks/>
            </p:cNvSpPr>
            <p:nvPr/>
          </p:nvSpPr>
          <p:spPr bwMode="auto">
            <a:xfrm>
              <a:off x="4760" y="167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4" name="Line 282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5" name="Rectangle 283"/>
            <p:cNvSpPr>
              <a:spLocks noChangeArrowheads="1"/>
            </p:cNvSpPr>
            <p:nvPr/>
          </p:nvSpPr>
          <p:spPr bwMode="auto">
            <a:xfrm>
              <a:off x="4001" y="1678"/>
              <a:ext cx="756" cy="10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16" name="Rectangle 284"/>
            <p:cNvSpPr>
              <a:spLocks noChangeArrowheads="1"/>
            </p:cNvSpPr>
            <p:nvPr/>
          </p:nvSpPr>
          <p:spPr bwMode="auto">
            <a:xfrm>
              <a:off x="3998" y="1678"/>
              <a:ext cx="758" cy="1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7" name="Rectangle 285"/>
            <p:cNvSpPr>
              <a:spLocks noChangeArrowheads="1"/>
            </p:cNvSpPr>
            <p:nvPr/>
          </p:nvSpPr>
          <p:spPr bwMode="auto">
            <a:xfrm>
              <a:off x="3998" y="1678"/>
              <a:ext cx="758" cy="1086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8" name="Line 286"/>
            <p:cNvSpPr>
              <a:spLocks noChangeShapeType="1"/>
            </p:cNvSpPr>
            <p:nvPr/>
          </p:nvSpPr>
          <p:spPr bwMode="auto">
            <a:xfrm>
              <a:off x="3998" y="1678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9" name="Freeform 287"/>
            <p:cNvSpPr>
              <a:spLocks/>
            </p:cNvSpPr>
            <p:nvPr/>
          </p:nvSpPr>
          <p:spPr bwMode="auto">
            <a:xfrm>
              <a:off x="3998" y="1678"/>
              <a:ext cx="758" cy="1086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20" name="Line 288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1" name="Line 289"/>
            <p:cNvSpPr>
              <a:spLocks noChangeShapeType="1"/>
            </p:cNvSpPr>
            <p:nvPr/>
          </p:nvSpPr>
          <p:spPr bwMode="auto">
            <a:xfrm>
              <a:off x="3998" y="276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2" name="Line 290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3" name="Line 291"/>
            <p:cNvSpPr>
              <a:spLocks noChangeShapeType="1"/>
            </p:cNvSpPr>
            <p:nvPr/>
          </p:nvSpPr>
          <p:spPr bwMode="auto">
            <a:xfrm flipV="1">
              <a:off x="4213" y="2754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4" name="Line 292"/>
            <p:cNvSpPr>
              <a:spLocks noChangeShapeType="1"/>
            </p:cNvSpPr>
            <p:nvPr/>
          </p:nvSpPr>
          <p:spPr bwMode="auto">
            <a:xfrm>
              <a:off x="4213" y="1678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5" name="Rectangle 293"/>
            <p:cNvSpPr>
              <a:spLocks noChangeArrowheads="1"/>
            </p:cNvSpPr>
            <p:nvPr/>
          </p:nvSpPr>
          <p:spPr bwMode="auto">
            <a:xfrm>
              <a:off x="4169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26" name="Line 294"/>
            <p:cNvSpPr>
              <a:spLocks noChangeShapeType="1"/>
            </p:cNvSpPr>
            <p:nvPr/>
          </p:nvSpPr>
          <p:spPr bwMode="auto">
            <a:xfrm flipV="1">
              <a:off x="4459" y="2754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7" name="Line 295"/>
            <p:cNvSpPr>
              <a:spLocks noChangeShapeType="1"/>
            </p:cNvSpPr>
            <p:nvPr/>
          </p:nvSpPr>
          <p:spPr bwMode="auto">
            <a:xfrm>
              <a:off x="4459" y="1678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8" name="Rectangle 296"/>
            <p:cNvSpPr>
              <a:spLocks noChangeArrowheads="1"/>
            </p:cNvSpPr>
            <p:nvPr/>
          </p:nvSpPr>
          <p:spPr bwMode="auto">
            <a:xfrm>
              <a:off x="4414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29" name="Line 297"/>
            <p:cNvSpPr>
              <a:spLocks noChangeShapeType="1"/>
            </p:cNvSpPr>
            <p:nvPr/>
          </p:nvSpPr>
          <p:spPr bwMode="auto">
            <a:xfrm flipV="1">
              <a:off x="4706" y="2754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0" name="Line 298"/>
            <p:cNvSpPr>
              <a:spLocks noChangeShapeType="1"/>
            </p:cNvSpPr>
            <p:nvPr/>
          </p:nvSpPr>
          <p:spPr bwMode="auto">
            <a:xfrm>
              <a:off x="4706" y="1678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1" name="Rectangle 299"/>
            <p:cNvSpPr>
              <a:spLocks noChangeArrowheads="1"/>
            </p:cNvSpPr>
            <p:nvPr/>
          </p:nvSpPr>
          <p:spPr bwMode="auto">
            <a:xfrm>
              <a:off x="4662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2" name="Line 300"/>
            <p:cNvSpPr>
              <a:spLocks noChangeShapeType="1"/>
            </p:cNvSpPr>
            <p:nvPr/>
          </p:nvSpPr>
          <p:spPr bwMode="auto">
            <a:xfrm>
              <a:off x="3998" y="2764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3" name="Line 301"/>
            <p:cNvSpPr>
              <a:spLocks noChangeShapeType="1"/>
            </p:cNvSpPr>
            <p:nvPr/>
          </p:nvSpPr>
          <p:spPr bwMode="auto">
            <a:xfrm flipH="1">
              <a:off x="4744" y="276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4" name="Rectangle 302"/>
            <p:cNvSpPr>
              <a:spLocks noChangeArrowheads="1"/>
            </p:cNvSpPr>
            <p:nvPr/>
          </p:nvSpPr>
          <p:spPr bwMode="auto">
            <a:xfrm>
              <a:off x="3928" y="2721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5" name="Line 303"/>
            <p:cNvSpPr>
              <a:spLocks noChangeShapeType="1"/>
            </p:cNvSpPr>
            <p:nvPr/>
          </p:nvSpPr>
          <p:spPr bwMode="auto">
            <a:xfrm>
              <a:off x="3998" y="255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6" name="Line 304"/>
            <p:cNvSpPr>
              <a:spLocks noChangeShapeType="1"/>
            </p:cNvSpPr>
            <p:nvPr/>
          </p:nvSpPr>
          <p:spPr bwMode="auto">
            <a:xfrm flipH="1">
              <a:off x="4744" y="255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7" name="Rectangle 305"/>
            <p:cNvSpPr>
              <a:spLocks noChangeArrowheads="1"/>
            </p:cNvSpPr>
            <p:nvPr/>
          </p:nvSpPr>
          <p:spPr bwMode="auto">
            <a:xfrm>
              <a:off x="3884" y="2508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8" name="Line 306"/>
            <p:cNvSpPr>
              <a:spLocks noChangeShapeType="1"/>
            </p:cNvSpPr>
            <p:nvPr/>
          </p:nvSpPr>
          <p:spPr bwMode="auto">
            <a:xfrm>
              <a:off x="3998" y="2336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9" name="Line 307"/>
            <p:cNvSpPr>
              <a:spLocks noChangeShapeType="1"/>
            </p:cNvSpPr>
            <p:nvPr/>
          </p:nvSpPr>
          <p:spPr bwMode="auto">
            <a:xfrm flipH="1">
              <a:off x="4744" y="233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0" name="Rectangle 308"/>
            <p:cNvSpPr>
              <a:spLocks noChangeArrowheads="1"/>
            </p:cNvSpPr>
            <p:nvPr/>
          </p:nvSpPr>
          <p:spPr bwMode="auto">
            <a:xfrm>
              <a:off x="3840" y="229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1" name="Line 309"/>
            <p:cNvSpPr>
              <a:spLocks noChangeShapeType="1"/>
            </p:cNvSpPr>
            <p:nvPr/>
          </p:nvSpPr>
          <p:spPr bwMode="auto">
            <a:xfrm>
              <a:off x="3998" y="212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2" name="Line 310"/>
            <p:cNvSpPr>
              <a:spLocks noChangeShapeType="1"/>
            </p:cNvSpPr>
            <p:nvPr/>
          </p:nvSpPr>
          <p:spPr bwMode="auto">
            <a:xfrm flipH="1">
              <a:off x="4744" y="212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3" name="Rectangle 311"/>
            <p:cNvSpPr>
              <a:spLocks noChangeArrowheads="1"/>
            </p:cNvSpPr>
            <p:nvPr/>
          </p:nvSpPr>
          <p:spPr bwMode="auto">
            <a:xfrm>
              <a:off x="3840" y="207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4" name="Line 312"/>
            <p:cNvSpPr>
              <a:spLocks noChangeShapeType="1"/>
            </p:cNvSpPr>
            <p:nvPr/>
          </p:nvSpPr>
          <p:spPr bwMode="auto">
            <a:xfrm>
              <a:off x="3998" y="190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5" name="Line 313"/>
            <p:cNvSpPr>
              <a:spLocks noChangeShapeType="1"/>
            </p:cNvSpPr>
            <p:nvPr/>
          </p:nvSpPr>
          <p:spPr bwMode="auto">
            <a:xfrm flipH="1">
              <a:off x="4744" y="190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6" name="Rectangle 314"/>
            <p:cNvSpPr>
              <a:spLocks noChangeArrowheads="1"/>
            </p:cNvSpPr>
            <p:nvPr/>
          </p:nvSpPr>
          <p:spPr bwMode="auto">
            <a:xfrm>
              <a:off x="3840" y="1867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7" name="Line 315"/>
            <p:cNvSpPr>
              <a:spLocks noChangeShapeType="1"/>
            </p:cNvSpPr>
            <p:nvPr/>
          </p:nvSpPr>
          <p:spPr bwMode="auto">
            <a:xfrm>
              <a:off x="3998" y="1695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8" name="Line 316"/>
            <p:cNvSpPr>
              <a:spLocks noChangeShapeType="1"/>
            </p:cNvSpPr>
            <p:nvPr/>
          </p:nvSpPr>
          <p:spPr bwMode="auto">
            <a:xfrm flipH="1">
              <a:off x="4744" y="1695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9" name="Rectangle 317"/>
            <p:cNvSpPr>
              <a:spLocks noChangeArrowheads="1"/>
            </p:cNvSpPr>
            <p:nvPr/>
          </p:nvSpPr>
          <p:spPr bwMode="auto">
            <a:xfrm>
              <a:off x="3840" y="165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50" name="Line 318"/>
            <p:cNvSpPr>
              <a:spLocks noChangeShapeType="1"/>
            </p:cNvSpPr>
            <p:nvPr/>
          </p:nvSpPr>
          <p:spPr bwMode="auto">
            <a:xfrm>
              <a:off x="3998" y="1678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1" name="Rectangle 319"/>
            <p:cNvSpPr>
              <a:spLocks noChangeArrowheads="1"/>
            </p:cNvSpPr>
            <p:nvPr/>
          </p:nvSpPr>
          <p:spPr bwMode="auto">
            <a:xfrm>
              <a:off x="4026" y="1687"/>
              <a:ext cx="1488" cy="1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52" name="Freeform 320"/>
            <p:cNvSpPr>
              <a:spLocks/>
            </p:cNvSpPr>
            <p:nvPr/>
          </p:nvSpPr>
          <p:spPr bwMode="auto">
            <a:xfrm rot="-985097">
              <a:off x="4810" y="2564"/>
              <a:ext cx="688" cy="296"/>
            </a:xfrm>
            <a:custGeom>
              <a:avLst/>
              <a:gdLst>
                <a:gd name="T0" fmla="*/ 0 w 850"/>
                <a:gd name="T1" fmla="*/ 113 h 383"/>
                <a:gd name="T2" fmla="*/ 21 w 850"/>
                <a:gd name="T3" fmla="*/ 113 h 383"/>
                <a:gd name="T4" fmla="*/ 49 w 850"/>
                <a:gd name="T5" fmla="*/ 120 h 383"/>
                <a:gd name="T6" fmla="*/ 78 w 850"/>
                <a:gd name="T7" fmla="*/ 135 h 383"/>
                <a:gd name="T8" fmla="*/ 106 w 850"/>
                <a:gd name="T9" fmla="*/ 135 h 383"/>
                <a:gd name="T10" fmla="*/ 134 w 850"/>
                <a:gd name="T11" fmla="*/ 142 h 383"/>
                <a:gd name="T12" fmla="*/ 163 w 850"/>
                <a:gd name="T13" fmla="*/ 135 h 383"/>
                <a:gd name="T14" fmla="*/ 191 w 850"/>
                <a:gd name="T15" fmla="*/ 135 h 383"/>
                <a:gd name="T16" fmla="*/ 212 w 850"/>
                <a:gd name="T17" fmla="*/ 99 h 383"/>
                <a:gd name="T18" fmla="*/ 241 w 850"/>
                <a:gd name="T19" fmla="*/ 64 h 383"/>
                <a:gd name="T20" fmla="*/ 269 w 850"/>
                <a:gd name="T21" fmla="*/ 64 h 383"/>
                <a:gd name="T22" fmla="*/ 297 w 850"/>
                <a:gd name="T23" fmla="*/ 28 h 383"/>
                <a:gd name="T24" fmla="*/ 326 w 850"/>
                <a:gd name="T25" fmla="*/ 21 h 383"/>
                <a:gd name="T26" fmla="*/ 354 w 850"/>
                <a:gd name="T27" fmla="*/ 21 h 383"/>
                <a:gd name="T28" fmla="*/ 382 w 850"/>
                <a:gd name="T29" fmla="*/ 7 h 383"/>
                <a:gd name="T30" fmla="*/ 411 w 850"/>
                <a:gd name="T31" fmla="*/ 0 h 383"/>
                <a:gd name="T32" fmla="*/ 432 w 850"/>
                <a:gd name="T33" fmla="*/ 0 h 383"/>
                <a:gd name="T34" fmla="*/ 460 w 850"/>
                <a:gd name="T35" fmla="*/ 28 h 383"/>
                <a:gd name="T36" fmla="*/ 489 w 850"/>
                <a:gd name="T37" fmla="*/ 57 h 383"/>
                <a:gd name="T38" fmla="*/ 517 w 850"/>
                <a:gd name="T39" fmla="*/ 57 h 383"/>
                <a:gd name="T40" fmla="*/ 545 w 850"/>
                <a:gd name="T41" fmla="*/ 113 h 383"/>
                <a:gd name="T42" fmla="*/ 574 w 850"/>
                <a:gd name="T43" fmla="*/ 170 h 383"/>
                <a:gd name="T44" fmla="*/ 602 w 850"/>
                <a:gd name="T45" fmla="*/ 170 h 383"/>
                <a:gd name="T46" fmla="*/ 630 w 850"/>
                <a:gd name="T47" fmla="*/ 205 h 383"/>
                <a:gd name="T48" fmla="*/ 652 w 850"/>
                <a:gd name="T49" fmla="*/ 234 h 383"/>
                <a:gd name="T50" fmla="*/ 680 w 850"/>
                <a:gd name="T51" fmla="*/ 234 h 383"/>
                <a:gd name="T52" fmla="*/ 708 w 850"/>
                <a:gd name="T53" fmla="*/ 255 h 383"/>
                <a:gd name="T54" fmla="*/ 737 w 850"/>
                <a:gd name="T55" fmla="*/ 291 h 383"/>
                <a:gd name="T56" fmla="*/ 765 w 850"/>
                <a:gd name="T57" fmla="*/ 291 h 383"/>
                <a:gd name="T58" fmla="*/ 793 w 850"/>
                <a:gd name="T59" fmla="*/ 326 h 383"/>
                <a:gd name="T60" fmla="*/ 822 w 850"/>
                <a:gd name="T61" fmla="*/ 383 h 383"/>
                <a:gd name="T62" fmla="*/ 850 w 850"/>
                <a:gd name="T63" fmla="*/ 383 h 38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383"/>
                <a:gd name="T98" fmla="*/ 850 w 850"/>
                <a:gd name="T99" fmla="*/ 383 h 38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383">
                  <a:moveTo>
                    <a:pt x="0" y="113"/>
                  </a:moveTo>
                  <a:lnTo>
                    <a:pt x="21" y="113"/>
                  </a:lnTo>
                  <a:lnTo>
                    <a:pt x="49" y="120"/>
                  </a:lnTo>
                  <a:lnTo>
                    <a:pt x="78" y="135"/>
                  </a:lnTo>
                  <a:lnTo>
                    <a:pt x="106" y="135"/>
                  </a:lnTo>
                  <a:lnTo>
                    <a:pt x="134" y="142"/>
                  </a:lnTo>
                  <a:lnTo>
                    <a:pt x="163" y="135"/>
                  </a:lnTo>
                  <a:lnTo>
                    <a:pt x="191" y="135"/>
                  </a:lnTo>
                  <a:lnTo>
                    <a:pt x="212" y="99"/>
                  </a:lnTo>
                  <a:lnTo>
                    <a:pt x="241" y="64"/>
                  </a:lnTo>
                  <a:lnTo>
                    <a:pt x="269" y="64"/>
                  </a:lnTo>
                  <a:lnTo>
                    <a:pt x="297" y="28"/>
                  </a:lnTo>
                  <a:lnTo>
                    <a:pt x="326" y="21"/>
                  </a:lnTo>
                  <a:lnTo>
                    <a:pt x="354" y="21"/>
                  </a:lnTo>
                  <a:lnTo>
                    <a:pt x="382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8"/>
                  </a:lnTo>
                  <a:lnTo>
                    <a:pt x="489" y="57"/>
                  </a:lnTo>
                  <a:lnTo>
                    <a:pt x="517" y="57"/>
                  </a:lnTo>
                  <a:lnTo>
                    <a:pt x="545" y="113"/>
                  </a:lnTo>
                  <a:lnTo>
                    <a:pt x="574" y="170"/>
                  </a:lnTo>
                  <a:lnTo>
                    <a:pt x="602" y="170"/>
                  </a:lnTo>
                  <a:lnTo>
                    <a:pt x="630" y="205"/>
                  </a:lnTo>
                  <a:lnTo>
                    <a:pt x="652" y="234"/>
                  </a:lnTo>
                  <a:lnTo>
                    <a:pt x="680" y="234"/>
                  </a:lnTo>
                  <a:lnTo>
                    <a:pt x="708" y="255"/>
                  </a:lnTo>
                  <a:lnTo>
                    <a:pt x="737" y="291"/>
                  </a:lnTo>
                  <a:lnTo>
                    <a:pt x="765" y="291"/>
                  </a:lnTo>
                  <a:lnTo>
                    <a:pt x="793" y="326"/>
                  </a:lnTo>
                  <a:lnTo>
                    <a:pt x="822" y="383"/>
                  </a:lnTo>
                  <a:lnTo>
                    <a:pt x="850" y="383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3" name="Freeform 321"/>
            <p:cNvSpPr>
              <a:spLocks/>
            </p:cNvSpPr>
            <p:nvPr/>
          </p:nvSpPr>
          <p:spPr bwMode="auto">
            <a:xfrm rot="-1280741">
              <a:off x="4010" y="2503"/>
              <a:ext cx="758" cy="401"/>
            </a:xfrm>
            <a:custGeom>
              <a:avLst/>
              <a:gdLst>
                <a:gd name="T0" fmla="*/ 0 w 850"/>
                <a:gd name="T1" fmla="*/ 135 h 518"/>
                <a:gd name="T2" fmla="*/ 21 w 850"/>
                <a:gd name="T3" fmla="*/ 135 h 518"/>
                <a:gd name="T4" fmla="*/ 49 w 850"/>
                <a:gd name="T5" fmla="*/ 142 h 518"/>
                <a:gd name="T6" fmla="*/ 78 w 850"/>
                <a:gd name="T7" fmla="*/ 142 h 518"/>
                <a:gd name="T8" fmla="*/ 106 w 850"/>
                <a:gd name="T9" fmla="*/ 142 h 518"/>
                <a:gd name="T10" fmla="*/ 134 w 850"/>
                <a:gd name="T11" fmla="*/ 142 h 518"/>
                <a:gd name="T12" fmla="*/ 163 w 850"/>
                <a:gd name="T13" fmla="*/ 142 h 518"/>
                <a:gd name="T14" fmla="*/ 191 w 850"/>
                <a:gd name="T15" fmla="*/ 114 h 518"/>
                <a:gd name="T16" fmla="*/ 212 w 850"/>
                <a:gd name="T17" fmla="*/ 100 h 518"/>
                <a:gd name="T18" fmla="*/ 241 w 850"/>
                <a:gd name="T19" fmla="*/ 100 h 518"/>
                <a:gd name="T20" fmla="*/ 269 w 850"/>
                <a:gd name="T21" fmla="*/ 71 h 518"/>
                <a:gd name="T22" fmla="*/ 297 w 850"/>
                <a:gd name="T23" fmla="*/ 71 h 518"/>
                <a:gd name="T24" fmla="*/ 326 w 850"/>
                <a:gd name="T25" fmla="*/ 22 h 518"/>
                <a:gd name="T26" fmla="*/ 354 w 850"/>
                <a:gd name="T27" fmla="*/ 22 h 518"/>
                <a:gd name="T28" fmla="*/ 382 w 850"/>
                <a:gd name="T29" fmla="*/ 22 h 518"/>
                <a:gd name="T30" fmla="*/ 411 w 850"/>
                <a:gd name="T31" fmla="*/ 0 h 518"/>
                <a:gd name="T32" fmla="*/ 432 w 850"/>
                <a:gd name="T33" fmla="*/ 0 h 518"/>
                <a:gd name="T34" fmla="*/ 460 w 850"/>
                <a:gd name="T35" fmla="*/ 29 h 518"/>
                <a:gd name="T36" fmla="*/ 489 w 850"/>
                <a:gd name="T37" fmla="*/ 29 h 518"/>
                <a:gd name="T38" fmla="*/ 517 w 850"/>
                <a:gd name="T39" fmla="*/ 50 h 518"/>
                <a:gd name="T40" fmla="*/ 545 w 850"/>
                <a:gd name="T41" fmla="*/ 114 h 518"/>
                <a:gd name="T42" fmla="*/ 574 w 850"/>
                <a:gd name="T43" fmla="*/ 114 h 518"/>
                <a:gd name="T44" fmla="*/ 602 w 850"/>
                <a:gd name="T45" fmla="*/ 185 h 518"/>
                <a:gd name="T46" fmla="*/ 630 w 850"/>
                <a:gd name="T47" fmla="*/ 185 h 518"/>
                <a:gd name="T48" fmla="*/ 652 w 850"/>
                <a:gd name="T49" fmla="*/ 270 h 518"/>
                <a:gd name="T50" fmla="*/ 680 w 850"/>
                <a:gd name="T51" fmla="*/ 291 h 518"/>
                <a:gd name="T52" fmla="*/ 708 w 850"/>
                <a:gd name="T53" fmla="*/ 291 h 518"/>
                <a:gd name="T54" fmla="*/ 737 w 850"/>
                <a:gd name="T55" fmla="*/ 390 h 518"/>
                <a:gd name="T56" fmla="*/ 765 w 850"/>
                <a:gd name="T57" fmla="*/ 390 h 518"/>
                <a:gd name="T58" fmla="*/ 793 w 850"/>
                <a:gd name="T59" fmla="*/ 447 h 518"/>
                <a:gd name="T60" fmla="*/ 822 w 850"/>
                <a:gd name="T61" fmla="*/ 518 h 518"/>
                <a:gd name="T62" fmla="*/ 850 w 850"/>
                <a:gd name="T63" fmla="*/ 518 h 5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518"/>
                <a:gd name="T98" fmla="*/ 850 w 850"/>
                <a:gd name="T99" fmla="*/ 518 h 5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518">
                  <a:moveTo>
                    <a:pt x="0" y="135"/>
                  </a:moveTo>
                  <a:lnTo>
                    <a:pt x="21" y="135"/>
                  </a:lnTo>
                  <a:lnTo>
                    <a:pt x="49" y="142"/>
                  </a:lnTo>
                  <a:lnTo>
                    <a:pt x="78" y="142"/>
                  </a:lnTo>
                  <a:lnTo>
                    <a:pt x="106" y="142"/>
                  </a:lnTo>
                  <a:lnTo>
                    <a:pt x="134" y="142"/>
                  </a:lnTo>
                  <a:lnTo>
                    <a:pt x="163" y="142"/>
                  </a:lnTo>
                  <a:lnTo>
                    <a:pt x="191" y="114"/>
                  </a:lnTo>
                  <a:lnTo>
                    <a:pt x="212" y="100"/>
                  </a:lnTo>
                  <a:lnTo>
                    <a:pt x="241" y="100"/>
                  </a:lnTo>
                  <a:lnTo>
                    <a:pt x="269" y="71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9"/>
                  </a:lnTo>
                  <a:lnTo>
                    <a:pt x="489" y="29"/>
                  </a:lnTo>
                  <a:lnTo>
                    <a:pt x="517" y="50"/>
                  </a:lnTo>
                  <a:lnTo>
                    <a:pt x="545" y="114"/>
                  </a:lnTo>
                  <a:lnTo>
                    <a:pt x="574" y="114"/>
                  </a:lnTo>
                  <a:lnTo>
                    <a:pt x="602" y="185"/>
                  </a:lnTo>
                  <a:lnTo>
                    <a:pt x="630" y="185"/>
                  </a:lnTo>
                  <a:lnTo>
                    <a:pt x="652" y="270"/>
                  </a:lnTo>
                  <a:lnTo>
                    <a:pt x="680" y="291"/>
                  </a:lnTo>
                  <a:lnTo>
                    <a:pt x="708" y="291"/>
                  </a:lnTo>
                  <a:lnTo>
                    <a:pt x="737" y="390"/>
                  </a:lnTo>
                  <a:lnTo>
                    <a:pt x="765" y="390"/>
                  </a:lnTo>
                  <a:lnTo>
                    <a:pt x="793" y="447"/>
                  </a:lnTo>
                  <a:lnTo>
                    <a:pt x="822" y="518"/>
                  </a:lnTo>
                  <a:lnTo>
                    <a:pt x="850" y="51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4" name="Rectangle 322"/>
            <p:cNvSpPr>
              <a:spLocks noChangeArrowheads="1"/>
            </p:cNvSpPr>
            <p:nvPr/>
          </p:nvSpPr>
          <p:spPr bwMode="auto">
            <a:xfrm>
              <a:off x="3982" y="1653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b="1" i="1" u="none"/>
                <a:t>K</a:t>
              </a:r>
              <a:endParaRPr lang="es-ES" b="1" i="1" u="none"/>
            </a:p>
          </p:txBody>
        </p:sp>
        <p:sp>
          <p:nvSpPr>
            <p:cNvPr id="22655" name="Freeform 323"/>
            <p:cNvSpPr>
              <a:spLocks/>
            </p:cNvSpPr>
            <p:nvPr/>
          </p:nvSpPr>
          <p:spPr bwMode="auto">
            <a:xfrm>
              <a:off x="3109" y="1663"/>
              <a:ext cx="1225" cy="778"/>
            </a:xfrm>
            <a:custGeom>
              <a:avLst/>
              <a:gdLst>
                <a:gd name="T0" fmla="*/ 0 w 1225"/>
                <a:gd name="T1" fmla="*/ 385 h 778"/>
                <a:gd name="T2" fmla="*/ 594 w 1225"/>
                <a:gd name="T3" fmla="*/ 65 h 778"/>
                <a:gd name="T4" fmla="*/ 1225 w 1225"/>
                <a:gd name="T5" fmla="*/ 778 h 778"/>
                <a:gd name="T6" fmla="*/ 0 60000 65536"/>
                <a:gd name="T7" fmla="*/ 0 60000 65536"/>
                <a:gd name="T8" fmla="*/ 0 60000 65536"/>
                <a:gd name="T9" fmla="*/ 0 w 1225"/>
                <a:gd name="T10" fmla="*/ 0 h 778"/>
                <a:gd name="T11" fmla="*/ 1225 w 1225"/>
                <a:gd name="T12" fmla="*/ 778 h 7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25" h="778">
                  <a:moveTo>
                    <a:pt x="0" y="385"/>
                  </a:moveTo>
                  <a:cubicBezTo>
                    <a:pt x="195" y="192"/>
                    <a:pt x="390" y="0"/>
                    <a:pt x="594" y="65"/>
                  </a:cubicBezTo>
                  <a:cubicBezTo>
                    <a:pt x="798" y="130"/>
                    <a:pt x="1011" y="454"/>
                    <a:pt x="1225" y="77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6" name="Freeform 324"/>
            <p:cNvSpPr>
              <a:spLocks/>
            </p:cNvSpPr>
            <p:nvPr/>
          </p:nvSpPr>
          <p:spPr bwMode="auto">
            <a:xfrm>
              <a:off x="3154" y="1850"/>
              <a:ext cx="1893" cy="1707"/>
            </a:xfrm>
            <a:custGeom>
              <a:avLst/>
              <a:gdLst>
                <a:gd name="T0" fmla="*/ 0 w 1893"/>
                <a:gd name="T1" fmla="*/ 1707 h 1707"/>
                <a:gd name="T2" fmla="*/ 1024 w 1893"/>
                <a:gd name="T3" fmla="*/ 171 h 1707"/>
                <a:gd name="T4" fmla="*/ 1893 w 1893"/>
                <a:gd name="T5" fmla="*/ 683 h 1707"/>
                <a:gd name="T6" fmla="*/ 0 60000 65536"/>
                <a:gd name="T7" fmla="*/ 0 60000 65536"/>
                <a:gd name="T8" fmla="*/ 0 60000 65536"/>
                <a:gd name="T9" fmla="*/ 0 w 1893"/>
                <a:gd name="T10" fmla="*/ 0 h 1707"/>
                <a:gd name="T11" fmla="*/ 1893 w 1893"/>
                <a:gd name="T12" fmla="*/ 1707 h 17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3" h="1707">
                  <a:moveTo>
                    <a:pt x="0" y="1707"/>
                  </a:moveTo>
                  <a:cubicBezTo>
                    <a:pt x="171" y="1451"/>
                    <a:pt x="709" y="342"/>
                    <a:pt x="1024" y="171"/>
                  </a:cubicBezTo>
                  <a:cubicBezTo>
                    <a:pt x="1339" y="0"/>
                    <a:pt x="1712" y="576"/>
                    <a:pt x="1893" y="68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9" name="Group 329"/>
          <p:cNvGrpSpPr>
            <a:grpSpLocks/>
          </p:cNvGrpSpPr>
          <p:nvPr/>
        </p:nvGrpSpPr>
        <p:grpSpPr bwMode="auto">
          <a:xfrm>
            <a:off x="3479800" y="2028825"/>
            <a:ext cx="2028825" cy="1273175"/>
            <a:chOff x="2192" y="1278"/>
            <a:chExt cx="1278" cy="802"/>
          </a:xfrm>
        </p:grpSpPr>
        <p:sp>
          <p:nvSpPr>
            <p:cNvPr id="22589" name="AutoShape 255"/>
            <p:cNvSpPr>
              <a:spLocks noChangeArrowheads="1"/>
            </p:cNvSpPr>
            <p:nvPr/>
          </p:nvSpPr>
          <p:spPr bwMode="auto">
            <a:xfrm>
              <a:off x="2519" y="1704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2590" name="Text Box 327"/>
            <p:cNvSpPr txBox="1">
              <a:spLocks noChangeArrowheads="1"/>
            </p:cNvSpPr>
            <p:nvPr/>
          </p:nvSpPr>
          <p:spPr bwMode="auto">
            <a:xfrm>
              <a:off x="3216" y="1278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  <p:sp>
          <p:nvSpPr>
            <p:cNvPr id="22591" name="Text Box 328"/>
            <p:cNvSpPr txBox="1">
              <a:spLocks noChangeArrowheads="1"/>
            </p:cNvSpPr>
            <p:nvPr/>
          </p:nvSpPr>
          <p:spPr bwMode="auto">
            <a:xfrm>
              <a:off x="2192" y="1305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P</a:t>
              </a:r>
              <a:endParaRPr lang="es-ES" i="1" u="none" baseline="-25000">
                <a:latin typeface="CG Times" charset="0"/>
              </a:endParaRPr>
            </a:p>
          </p:txBody>
        </p:sp>
      </p:grpSp>
      <p:grpSp>
        <p:nvGrpSpPr>
          <p:cNvPr id="10" name="Group 330"/>
          <p:cNvGrpSpPr>
            <a:grpSpLocks/>
          </p:cNvGrpSpPr>
          <p:nvPr/>
        </p:nvGrpSpPr>
        <p:grpSpPr bwMode="auto">
          <a:xfrm>
            <a:off x="3473450" y="4402138"/>
            <a:ext cx="2028825" cy="1273175"/>
            <a:chOff x="2192" y="1278"/>
            <a:chExt cx="1278" cy="802"/>
          </a:xfrm>
        </p:grpSpPr>
        <p:sp>
          <p:nvSpPr>
            <p:cNvPr id="22586" name="AutoShape 331"/>
            <p:cNvSpPr>
              <a:spLocks noChangeArrowheads="1"/>
            </p:cNvSpPr>
            <p:nvPr/>
          </p:nvSpPr>
          <p:spPr bwMode="auto">
            <a:xfrm>
              <a:off x="2519" y="1704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2587" name="Text Box 332"/>
            <p:cNvSpPr txBox="1">
              <a:spLocks noChangeArrowheads="1"/>
            </p:cNvSpPr>
            <p:nvPr/>
          </p:nvSpPr>
          <p:spPr bwMode="auto">
            <a:xfrm>
              <a:off x="3216" y="1278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  <p:sp>
          <p:nvSpPr>
            <p:cNvPr id="22588" name="Text Box 333"/>
            <p:cNvSpPr txBox="1">
              <a:spLocks noChangeArrowheads="1"/>
            </p:cNvSpPr>
            <p:nvPr/>
          </p:nvSpPr>
          <p:spPr bwMode="auto">
            <a:xfrm>
              <a:off x="2192" y="1305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P</a:t>
              </a:r>
              <a:endParaRPr lang="es-ES" i="1" u="none" baseline="-25000">
                <a:latin typeface="CG 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80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0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0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52" grpId="0" animBg="1"/>
      <p:bldP spid="501854" grpId="0" animBg="1"/>
      <p:bldP spid="501938" grpId="0" animBg="1"/>
      <p:bldP spid="50200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6554" name="Oval 394"/>
          <p:cNvSpPr>
            <a:spLocks noChangeArrowheads="1"/>
          </p:cNvSpPr>
          <p:nvPr/>
        </p:nvSpPr>
        <p:spPr bwMode="auto">
          <a:xfrm>
            <a:off x="3802063" y="3889375"/>
            <a:ext cx="2279650" cy="2671763"/>
          </a:xfrm>
          <a:prstGeom prst="ellipse">
            <a:avLst/>
          </a:prstGeom>
          <a:solidFill>
            <a:srgbClr val="DDDDDD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4588" name="Group 2"/>
          <p:cNvGrpSpPr>
            <a:grpSpLocks/>
          </p:cNvGrpSpPr>
          <p:nvPr/>
        </p:nvGrpSpPr>
        <p:grpSpPr bwMode="auto">
          <a:xfrm>
            <a:off x="0" y="2146300"/>
            <a:ext cx="1741488" cy="1689100"/>
            <a:chOff x="0" y="1352"/>
            <a:chExt cx="1097" cy="1064"/>
          </a:xfrm>
        </p:grpSpPr>
        <p:pic>
          <p:nvPicPr>
            <p:cNvPr id="2496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965" name="Rectangle 8"/>
            <p:cNvSpPr>
              <a:spLocks noChangeArrowheads="1"/>
            </p:cNvSpPr>
            <p:nvPr/>
          </p:nvSpPr>
          <p:spPr bwMode="auto">
            <a:xfrm>
              <a:off x="376" y="160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4589" name="Line 1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062538" cy="730251"/>
          </a:xfrm>
        </p:spPr>
        <p:txBody>
          <a:bodyPr>
            <a:normAutofit fontScale="90000"/>
          </a:bodyPr>
          <a:lstStyle/>
          <a:p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[ </a:t>
            </a:r>
            <a:r>
              <a:rPr lang="es-ES_tradnl" sz="3600" b="1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Crossing</a:t>
            </a:r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 line </a:t>
            </a:r>
            <a:r>
              <a:rPr lang="es-ES_tradnl" sz="3600" b="1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profiles</a:t>
            </a:r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 ]</a:t>
            </a:r>
            <a:endParaRPr sz="3600" b="1" noProof="1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24592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4593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Rectangle 16"/>
          <p:cNvSpPr>
            <a:spLocks noChangeArrowheads="1"/>
          </p:cNvSpPr>
          <p:nvPr/>
        </p:nvSpPr>
        <p:spPr bwMode="auto">
          <a:xfrm>
            <a:off x="6464300" y="57150"/>
            <a:ext cx="22509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accent6"/>
                </a:solidFill>
                <a:latin typeface="Trebuchet MS" panose="020B0703020202090204" pitchFamily="34" charset="0"/>
              </a:rPr>
              <a:t>Proposed</a:t>
            </a:r>
            <a:r>
              <a:rPr lang="es-ES_tradnl" b="1" u="none" dirty="0">
                <a:solidFill>
                  <a:schemeClr val="accent6"/>
                </a:solidFill>
                <a:latin typeface="Trebuchet MS" panose="020B0703020202090204" pitchFamily="34" charset="0"/>
              </a:rPr>
              <a:t> </a:t>
            </a:r>
            <a:r>
              <a:rPr lang="es-ES_tradnl" b="1" u="none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approach</a:t>
            </a:r>
            <a:endParaRPr lang="es-ES" b="1" u="none" dirty="0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24595" name="Rectangle 17"/>
          <p:cNvSpPr>
            <a:spLocks noChangeArrowheads="1"/>
          </p:cNvSpPr>
          <p:nvPr/>
        </p:nvSpPr>
        <p:spPr bwMode="auto">
          <a:xfrm>
            <a:off x="4362450" y="2054225"/>
            <a:ext cx="1198563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6" name="Rectangle 18"/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7" name="Rectangle 19"/>
          <p:cNvSpPr>
            <a:spLocks noChangeArrowheads="1"/>
          </p:cNvSpPr>
          <p:nvPr/>
        </p:nvSpPr>
        <p:spPr bwMode="auto">
          <a:xfrm>
            <a:off x="2774950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598" name="Rectangle 20"/>
          <p:cNvSpPr>
            <a:spLocks noChangeArrowheads="1"/>
          </p:cNvSpPr>
          <p:nvPr/>
        </p:nvSpPr>
        <p:spPr bwMode="auto">
          <a:xfrm>
            <a:off x="2774950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9" name="Line 21"/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Freeform 22"/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01" name="Line 23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2" name="Line 24"/>
          <p:cNvSpPr>
            <a:spLocks noChangeShapeType="1"/>
          </p:cNvSpPr>
          <p:nvPr/>
        </p:nvSpPr>
        <p:spPr bwMode="auto">
          <a:xfrm>
            <a:off x="2774950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3" name="Line 25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4" name="Line 26"/>
          <p:cNvSpPr>
            <a:spLocks noChangeShapeType="1"/>
          </p:cNvSpPr>
          <p:nvPr/>
        </p:nvSpPr>
        <p:spPr bwMode="auto">
          <a:xfrm flipV="1">
            <a:off x="3116263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5" name="Line 27"/>
          <p:cNvSpPr>
            <a:spLocks noChangeShapeType="1"/>
          </p:cNvSpPr>
          <p:nvPr/>
        </p:nvSpPr>
        <p:spPr bwMode="auto">
          <a:xfrm>
            <a:off x="3116263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Rectangle 28"/>
          <p:cNvSpPr>
            <a:spLocks noChangeArrowheads="1"/>
          </p:cNvSpPr>
          <p:nvPr/>
        </p:nvSpPr>
        <p:spPr bwMode="auto">
          <a:xfrm>
            <a:off x="30464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07" name="Line 29"/>
          <p:cNvSpPr>
            <a:spLocks noChangeShapeType="1"/>
          </p:cNvSpPr>
          <p:nvPr/>
        </p:nvSpPr>
        <p:spPr bwMode="auto">
          <a:xfrm flipV="1">
            <a:off x="35067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8" name="Line 30"/>
          <p:cNvSpPr>
            <a:spLocks noChangeShapeType="1"/>
          </p:cNvSpPr>
          <p:nvPr/>
        </p:nvSpPr>
        <p:spPr bwMode="auto">
          <a:xfrm>
            <a:off x="35067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9" name="Rectangle 31"/>
          <p:cNvSpPr>
            <a:spLocks noChangeArrowheads="1"/>
          </p:cNvSpPr>
          <p:nvPr/>
        </p:nvSpPr>
        <p:spPr bwMode="auto">
          <a:xfrm>
            <a:off x="34353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10" name="Line 32"/>
          <p:cNvSpPr>
            <a:spLocks noChangeShapeType="1"/>
          </p:cNvSpPr>
          <p:nvPr/>
        </p:nvSpPr>
        <p:spPr bwMode="auto">
          <a:xfrm flipV="1">
            <a:off x="3898900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1" name="Line 33"/>
          <p:cNvSpPr>
            <a:spLocks noChangeShapeType="1"/>
          </p:cNvSpPr>
          <p:nvPr/>
        </p:nvSpPr>
        <p:spPr bwMode="auto">
          <a:xfrm>
            <a:off x="3898900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2" name="Rectangle 34"/>
          <p:cNvSpPr>
            <a:spLocks noChangeArrowheads="1"/>
          </p:cNvSpPr>
          <p:nvPr/>
        </p:nvSpPr>
        <p:spPr bwMode="auto">
          <a:xfrm>
            <a:off x="38290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13" name="Line 35"/>
          <p:cNvSpPr>
            <a:spLocks noChangeShapeType="1"/>
          </p:cNvSpPr>
          <p:nvPr/>
        </p:nvSpPr>
        <p:spPr bwMode="auto">
          <a:xfrm>
            <a:off x="2774950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4" name="Line 36"/>
          <p:cNvSpPr>
            <a:spLocks noChangeShapeType="1"/>
          </p:cNvSpPr>
          <p:nvPr/>
        </p:nvSpPr>
        <p:spPr bwMode="auto">
          <a:xfrm flipH="1">
            <a:off x="3959225" y="614838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5" name="Rectangle 37"/>
          <p:cNvSpPr>
            <a:spLocks noChangeArrowheads="1"/>
          </p:cNvSpPr>
          <p:nvPr/>
        </p:nvSpPr>
        <p:spPr bwMode="auto">
          <a:xfrm>
            <a:off x="266382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16" name="Line 38"/>
          <p:cNvSpPr>
            <a:spLocks noChangeShapeType="1"/>
          </p:cNvSpPr>
          <p:nvPr/>
        </p:nvSpPr>
        <p:spPr bwMode="auto">
          <a:xfrm>
            <a:off x="2774950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7" name="Line 39"/>
          <p:cNvSpPr>
            <a:spLocks noChangeShapeType="1"/>
          </p:cNvSpPr>
          <p:nvPr/>
        </p:nvSpPr>
        <p:spPr bwMode="auto">
          <a:xfrm flipH="1">
            <a:off x="3959225" y="58070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8" name="Rectangle 40"/>
          <p:cNvSpPr>
            <a:spLocks noChangeArrowheads="1"/>
          </p:cNvSpPr>
          <p:nvPr/>
        </p:nvSpPr>
        <p:spPr bwMode="auto">
          <a:xfrm>
            <a:off x="259397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19" name="Line 41"/>
          <p:cNvSpPr>
            <a:spLocks noChangeShapeType="1"/>
          </p:cNvSpPr>
          <p:nvPr/>
        </p:nvSpPr>
        <p:spPr bwMode="auto">
          <a:xfrm>
            <a:off x="2774950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0" name="Line 42"/>
          <p:cNvSpPr>
            <a:spLocks noChangeShapeType="1"/>
          </p:cNvSpPr>
          <p:nvPr/>
        </p:nvSpPr>
        <p:spPr bwMode="auto">
          <a:xfrm flipH="1">
            <a:off x="3959225" y="546893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1" name="Rectangle 43"/>
          <p:cNvSpPr>
            <a:spLocks noChangeArrowheads="1"/>
          </p:cNvSpPr>
          <p:nvPr/>
        </p:nvSpPr>
        <p:spPr bwMode="auto">
          <a:xfrm>
            <a:off x="2524125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22" name="Line 44"/>
          <p:cNvSpPr>
            <a:spLocks noChangeShapeType="1"/>
          </p:cNvSpPr>
          <p:nvPr/>
        </p:nvSpPr>
        <p:spPr bwMode="auto">
          <a:xfrm>
            <a:off x="2774950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3" name="Line 45"/>
          <p:cNvSpPr>
            <a:spLocks noChangeShapeType="1"/>
          </p:cNvSpPr>
          <p:nvPr/>
        </p:nvSpPr>
        <p:spPr bwMode="auto">
          <a:xfrm flipH="1">
            <a:off x="3959225" y="512762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4" name="Rectangle 46"/>
          <p:cNvSpPr>
            <a:spLocks noChangeArrowheads="1"/>
          </p:cNvSpPr>
          <p:nvPr/>
        </p:nvSpPr>
        <p:spPr bwMode="auto">
          <a:xfrm>
            <a:off x="2524125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25" name="Line 47"/>
          <p:cNvSpPr>
            <a:spLocks noChangeShapeType="1"/>
          </p:cNvSpPr>
          <p:nvPr/>
        </p:nvSpPr>
        <p:spPr bwMode="auto">
          <a:xfrm>
            <a:off x="2774950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6" name="Line 48"/>
          <p:cNvSpPr>
            <a:spLocks noChangeShapeType="1"/>
          </p:cNvSpPr>
          <p:nvPr/>
        </p:nvSpPr>
        <p:spPr bwMode="auto">
          <a:xfrm flipH="1">
            <a:off x="3959225" y="478948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7" name="Rectangle 49"/>
          <p:cNvSpPr>
            <a:spLocks noChangeArrowheads="1"/>
          </p:cNvSpPr>
          <p:nvPr/>
        </p:nvSpPr>
        <p:spPr bwMode="auto">
          <a:xfrm>
            <a:off x="2524125" y="47180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28" name="Line 50"/>
          <p:cNvSpPr>
            <a:spLocks noChangeShapeType="1"/>
          </p:cNvSpPr>
          <p:nvPr/>
        </p:nvSpPr>
        <p:spPr bwMode="auto">
          <a:xfrm>
            <a:off x="2774950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9" name="Line 51"/>
          <p:cNvSpPr>
            <a:spLocks noChangeShapeType="1"/>
          </p:cNvSpPr>
          <p:nvPr/>
        </p:nvSpPr>
        <p:spPr bwMode="auto">
          <a:xfrm flipH="1">
            <a:off x="3959225" y="44497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0" name="Rectangle 52"/>
          <p:cNvSpPr>
            <a:spLocks noChangeArrowheads="1"/>
          </p:cNvSpPr>
          <p:nvPr/>
        </p:nvSpPr>
        <p:spPr bwMode="auto">
          <a:xfrm>
            <a:off x="2524125" y="43799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31" name="Line 53"/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2" name="Freeform 54"/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3" name="Line 55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4" name="Rectangle 56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5" name="Rectangle 57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6" name="Line 58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7" name="Freeform 59"/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8" name="Line 6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9" name="Line 61"/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0" name="Line 62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1" name="Line 63"/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2" name="Line 64"/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3" name="Rectangle 65"/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44" name="Line 66"/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5" name="Line 67"/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6" name="Rectangle 68"/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47" name="Line 69"/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8" name="Line 70"/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9" name="Rectangle 71"/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50" name="Line 72"/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1" name="Line 73"/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2" name="Rectangle 74"/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53" name="Line 75"/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4" name="Line 76"/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5" name="Rectangle 77"/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56" name="Line 78"/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7" name="Line 79"/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8" name="Rectangle 80"/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59" name="Line 81"/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0" name="Line 82"/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1" name="Rectangle 83"/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62" name="Line 84"/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3" name="Line 85"/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4" name="Rectangle 86"/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65" name="Line 87"/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88"/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Rectangle 89"/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68" name="Line 90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Rectangle 91"/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670" name="Rectangle 92"/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1" name="Line 93"/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2" name="Freeform 94"/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3" name="Line 95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4" name="Line 96"/>
          <p:cNvSpPr>
            <a:spLocks noChangeShapeType="1"/>
          </p:cNvSpPr>
          <p:nvPr/>
        </p:nvSpPr>
        <p:spPr bwMode="auto">
          <a:xfrm>
            <a:off x="5954713" y="3778250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5" name="Line 97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6" name="Line 98"/>
          <p:cNvSpPr>
            <a:spLocks noChangeShapeType="1"/>
          </p:cNvSpPr>
          <p:nvPr/>
        </p:nvSpPr>
        <p:spPr bwMode="auto">
          <a:xfrm flipV="1">
            <a:off x="62960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7" name="Line 99"/>
          <p:cNvSpPr>
            <a:spLocks noChangeShapeType="1"/>
          </p:cNvSpPr>
          <p:nvPr/>
        </p:nvSpPr>
        <p:spPr bwMode="auto">
          <a:xfrm>
            <a:off x="62960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8" name="Rectangle 100"/>
          <p:cNvSpPr>
            <a:spLocks noChangeArrowheads="1"/>
          </p:cNvSpPr>
          <p:nvPr/>
        </p:nvSpPr>
        <p:spPr bwMode="auto">
          <a:xfrm>
            <a:off x="62261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79" name="Line 101"/>
          <p:cNvSpPr>
            <a:spLocks noChangeShapeType="1"/>
          </p:cNvSpPr>
          <p:nvPr/>
        </p:nvSpPr>
        <p:spPr bwMode="auto">
          <a:xfrm flipV="1">
            <a:off x="66881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" name="Line 102"/>
          <p:cNvSpPr>
            <a:spLocks noChangeShapeType="1"/>
          </p:cNvSpPr>
          <p:nvPr/>
        </p:nvSpPr>
        <p:spPr bwMode="auto">
          <a:xfrm>
            <a:off x="66881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" name="Rectangle 103"/>
          <p:cNvSpPr>
            <a:spLocks noChangeArrowheads="1"/>
          </p:cNvSpPr>
          <p:nvPr/>
        </p:nvSpPr>
        <p:spPr bwMode="auto">
          <a:xfrm>
            <a:off x="661670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82" name="Line 104"/>
          <p:cNvSpPr>
            <a:spLocks noChangeShapeType="1"/>
          </p:cNvSpPr>
          <p:nvPr/>
        </p:nvSpPr>
        <p:spPr bwMode="auto">
          <a:xfrm flipV="1">
            <a:off x="7078663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3" name="Line 105"/>
          <p:cNvSpPr>
            <a:spLocks noChangeShapeType="1"/>
          </p:cNvSpPr>
          <p:nvPr/>
        </p:nvSpPr>
        <p:spPr bwMode="auto">
          <a:xfrm>
            <a:off x="7078663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4" name="Rectangle 106"/>
          <p:cNvSpPr>
            <a:spLocks noChangeArrowheads="1"/>
          </p:cNvSpPr>
          <p:nvPr/>
        </p:nvSpPr>
        <p:spPr bwMode="auto">
          <a:xfrm>
            <a:off x="70088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85" name="Line 107"/>
          <p:cNvSpPr>
            <a:spLocks noChangeShapeType="1"/>
          </p:cNvSpPr>
          <p:nvPr/>
        </p:nvSpPr>
        <p:spPr bwMode="auto">
          <a:xfrm>
            <a:off x="5954713" y="37782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6" name="Line 108"/>
          <p:cNvSpPr>
            <a:spLocks noChangeShapeType="1"/>
          </p:cNvSpPr>
          <p:nvPr/>
        </p:nvSpPr>
        <p:spPr bwMode="auto">
          <a:xfrm flipH="1">
            <a:off x="7138988" y="37782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7" name="Rectangle 109"/>
          <p:cNvSpPr>
            <a:spLocks noChangeArrowheads="1"/>
          </p:cNvSpPr>
          <p:nvPr/>
        </p:nvSpPr>
        <p:spPr bwMode="auto">
          <a:xfrm>
            <a:off x="584517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88" name="Line 110"/>
          <p:cNvSpPr>
            <a:spLocks noChangeShapeType="1"/>
          </p:cNvSpPr>
          <p:nvPr/>
        </p:nvSpPr>
        <p:spPr bwMode="auto">
          <a:xfrm>
            <a:off x="5954713" y="34401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9" name="Line 111"/>
          <p:cNvSpPr>
            <a:spLocks noChangeShapeType="1"/>
          </p:cNvSpPr>
          <p:nvPr/>
        </p:nvSpPr>
        <p:spPr bwMode="auto">
          <a:xfrm flipH="1">
            <a:off x="7138988" y="34401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0" name="Rectangle 112"/>
          <p:cNvSpPr>
            <a:spLocks noChangeArrowheads="1"/>
          </p:cNvSpPr>
          <p:nvPr/>
        </p:nvSpPr>
        <p:spPr bwMode="auto">
          <a:xfrm>
            <a:off x="577532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91" name="Line 113"/>
          <p:cNvSpPr>
            <a:spLocks noChangeShapeType="1"/>
          </p:cNvSpPr>
          <p:nvPr/>
        </p:nvSpPr>
        <p:spPr bwMode="auto">
          <a:xfrm>
            <a:off x="5954713" y="309880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Line 114"/>
          <p:cNvSpPr>
            <a:spLocks noChangeShapeType="1"/>
          </p:cNvSpPr>
          <p:nvPr/>
        </p:nvSpPr>
        <p:spPr bwMode="auto">
          <a:xfrm flipH="1">
            <a:off x="7138988" y="309880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3" name="Rectangle 115"/>
          <p:cNvSpPr>
            <a:spLocks noChangeArrowheads="1"/>
          </p:cNvSpPr>
          <p:nvPr/>
        </p:nvSpPr>
        <p:spPr bwMode="auto">
          <a:xfrm>
            <a:off x="5703888" y="303053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94" name="Line 116"/>
          <p:cNvSpPr>
            <a:spLocks noChangeShapeType="1"/>
          </p:cNvSpPr>
          <p:nvPr/>
        </p:nvSpPr>
        <p:spPr bwMode="auto">
          <a:xfrm>
            <a:off x="5954713" y="27606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5" name="Line 117"/>
          <p:cNvSpPr>
            <a:spLocks noChangeShapeType="1"/>
          </p:cNvSpPr>
          <p:nvPr/>
        </p:nvSpPr>
        <p:spPr bwMode="auto">
          <a:xfrm flipH="1">
            <a:off x="7138988" y="27606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6" name="Rectangle 118"/>
          <p:cNvSpPr>
            <a:spLocks noChangeArrowheads="1"/>
          </p:cNvSpPr>
          <p:nvPr/>
        </p:nvSpPr>
        <p:spPr bwMode="auto">
          <a:xfrm>
            <a:off x="5703888" y="26908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97" name="Line 119"/>
          <p:cNvSpPr>
            <a:spLocks noChangeShapeType="1"/>
          </p:cNvSpPr>
          <p:nvPr/>
        </p:nvSpPr>
        <p:spPr bwMode="auto">
          <a:xfrm>
            <a:off x="5954713" y="24193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8" name="Line 120"/>
          <p:cNvSpPr>
            <a:spLocks noChangeShapeType="1"/>
          </p:cNvSpPr>
          <p:nvPr/>
        </p:nvSpPr>
        <p:spPr bwMode="auto">
          <a:xfrm flipH="1">
            <a:off x="7138988" y="24193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9" name="Rectangle 121"/>
          <p:cNvSpPr>
            <a:spLocks noChangeArrowheads="1"/>
          </p:cNvSpPr>
          <p:nvPr/>
        </p:nvSpPr>
        <p:spPr bwMode="auto">
          <a:xfrm>
            <a:off x="5703888" y="23542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00" name="Line 122"/>
          <p:cNvSpPr>
            <a:spLocks noChangeShapeType="1"/>
          </p:cNvSpPr>
          <p:nvPr/>
        </p:nvSpPr>
        <p:spPr bwMode="auto">
          <a:xfrm>
            <a:off x="5954713" y="20812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1" name="Line 123"/>
          <p:cNvSpPr>
            <a:spLocks noChangeShapeType="1"/>
          </p:cNvSpPr>
          <p:nvPr/>
        </p:nvSpPr>
        <p:spPr bwMode="auto">
          <a:xfrm flipH="1">
            <a:off x="7138988" y="20812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2" name="Rectangle 124"/>
          <p:cNvSpPr>
            <a:spLocks noChangeArrowheads="1"/>
          </p:cNvSpPr>
          <p:nvPr/>
        </p:nvSpPr>
        <p:spPr bwMode="auto">
          <a:xfrm>
            <a:off x="5703888" y="20113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03" name="Line 125"/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4" name="Freeform 126"/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5" name="Line 127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6" name="Rectangle 128"/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7" name="Line 129"/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8" name="Freeform 130"/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9" name="Line 131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0" name="Line 132"/>
          <p:cNvSpPr>
            <a:spLocks noChangeShapeType="1"/>
          </p:cNvSpPr>
          <p:nvPr/>
        </p:nvSpPr>
        <p:spPr bwMode="auto">
          <a:xfrm>
            <a:off x="5954713" y="6148388"/>
            <a:ext cx="12049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1" name="Line 133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2" name="Line 134"/>
          <p:cNvSpPr>
            <a:spLocks noChangeShapeType="1"/>
          </p:cNvSpPr>
          <p:nvPr/>
        </p:nvSpPr>
        <p:spPr bwMode="auto">
          <a:xfrm flipV="1">
            <a:off x="62960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3" name="Line 135"/>
          <p:cNvSpPr>
            <a:spLocks noChangeShapeType="1"/>
          </p:cNvSpPr>
          <p:nvPr/>
        </p:nvSpPr>
        <p:spPr bwMode="auto">
          <a:xfrm>
            <a:off x="62960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4" name="Rectangle 136"/>
          <p:cNvSpPr>
            <a:spLocks noChangeArrowheads="1"/>
          </p:cNvSpPr>
          <p:nvPr/>
        </p:nvSpPr>
        <p:spPr bwMode="auto">
          <a:xfrm>
            <a:off x="6226175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15" name="Line 137"/>
          <p:cNvSpPr>
            <a:spLocks noChangeShapeType="1"/>
          </p:cNvSpPr>
          <p:nvPr/>
        </p:nvSpPr>
        <p:spPr bwMode="auto">
          <a:xfrm flipV="1">
            <a:off x="66881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6" name="Line 138"/>
          <p:cNvSpPr>
            <a:spLocks noChangeShapeType="1"/>
          </p:cNvSpPr>
          <p:nvPr/>
        </p:nvSpPr>
        <p:spPr bwMode="auto">
          <a:xfrm>
            <a:off x="66881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7" name="Rectangle 139"/>
          <p:cNvSpPr>
            <a:spLocks noChangeArrowheads="1"/>
          </p:cNvSpPr>
          <p:nvPr/>
        </p:nvSpPr>
        <p:spPr bwMode="auto">
          <a:xfrm>
            <a:off x="661670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18" name="Line 140"/>
          <p:cNvSpPr>
            <a:spLocks noChangeShapeType="1"/>
          </p:cNvSpPr>
          <p:nvPr/>
        </p:nvSpPr>
        <p:spPr bwMode="auto">
          <a:xfrm flipV="1">
            <a:off x="7078663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9" name="Line 141"/>
          <p:cNvSpPr>
            <a:spLocks noChangeShapeType="1"/>
          </p:cNvSpPr>
          <p:nvPr/>
        </p:nvSpPr>
        <p:spPr bwMode="auto">
          <a:xfrm>
            <a:off x="7078663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0" name="Rectangle 142"/>
          <p:cNvSpPr>
            <a:spLocks noChangeArrowheads="1"/>
          </p:cNvSpPr>
          <p:nvPr/>
        </p:nvSpPr>
        <p:spPr bwMode="auto">
          <a:xfrm>
            <a:off x="70088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21" name="Line 143"/>
          <p:cNvSpPr>
            <a:spLocks noChangeShapeType="1"/>
          </p:cNvSpPr>
          <p:nvPr/>
        </p:nvSpPr>
        <p:spPr bwMode="auto">
          <a:xfrm>
            <a:off x="5954713" y="6148388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2" name="Line 144"/>
          <p:cNvSpPr>
            <a:spLocks noChangeShapeType="1"/>
          </p:cNvSpPr>
          <p:nvPr/>
        </p:nvSpPr>
        <p:spPr bwMode="auto">
          <a:xfrm flipH="1">
            <a:off x="7138988" y="6148388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3" name="Rectangle 145"/>
          <p:cNvSpPr>
            <a:spLocks noChangeArrowheads="1"/>
          </p:cNvSpPr>
          <p:nvPr/>
        </p:nvSpPr>
        <p:spPr bwMode="auto">
          <a:xfrm>
            <a:off x="584517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24" name="Line 146"/>
          <p:cNvSpPr>
            <a:spLocks noChangeShapeType="1"/>
          </p:cNvSpPr>
          <p:nvPr/>
        </p:nvSpPr>
        <p:spPr bwMode="auto">
          <a:xfrm>
            <a:off x="5954713" y="580707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5" name="Line 147"/>
          <p:cNvSpPr>
            <a:spLocks noChangeShapeType="1"/>
          </p:cNvSpPr>
          <p:nvPr/>
        </p:nvSpPr>
        <p:spPr bwMode="auto">
          <a:xfrm flipH="1">
            <a:off x="7138988" y="580707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6" name="Rectangle 148"/>
          <p:cNvSpPr>
            <a:spLocks noChangeArrowheads="1"/>
          </p:cNvSpPr>
          <p:nvPr/>
        </p:nvSpPr>
        <p:spPr bwMode="auto">
          <a:xfrm>
            <a:off x="577532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27" name="Line 149"/>
          <p:cNvSpPr>
            <a:spLocks noChangeShapeType="1"/>
          </p:cNvSpPr>
          <p:nvPr/>
        </p:nvSpPr>
        <p:spPr bwMode="auto">
          <a:xfrm>
            <a:off x="5954713" y="546893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8" name="Line 150"/>
          <p:cNvSpPr>
            <a:spLocks noChangeShapeType="1"/>
          </p:cNvSpPr>
          <p:nvPr/>
        </p:nvSpPr>
        <p:spPr bwMode="auto">
          <a:xfrm flipH="1">
            <a:off x="7138988" y="546893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9" name="Rectangle 151"/>
          <p:cNvSpPr>
            <a:spLocks noChangeArrowheads="1"/>
          </p:cNvSpPr>
          <p:nvPr/>
        </p:nvSpPr>
        <p:spPr bwMode="auto">
          <a:xfrm>
            <a:off x="5703888" y="539908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30" name="Line 152"/>
          <p:cNvSpPr>
            <a:spLocks noChangeShapeType="1"/>
          </p:cNvSpPr>
          <p:nvPr/>
        </p:nvSpPr>
        <p:spPr bwMode="auto">
          <a:xfrm>
            <a:off x="5954713" y="512762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1" name="Line 153"/>
          <p:cNvSpPr>
            <a:spLocks noChangeShapeType="1"/>
          </p:cNvSpPr>
          <p:nvPr/>
        </p:nvSpPr>
        <p:spPr bwMode="auto">
          <a:xfrm flipH="1">
            <a:off x="7138988" y="512762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2" name="Rectangle 154"/>
          <p:cNvSpPr>
            <a:spLocks noChangeArrowheads="1"/>
          </p:cNvSpPr>
          <p:nvPr/>
        </p:nvSpPr>
        <p:spPr bwMode="auto">
          <a:xfrm>
            <a:off x="5703888" y="50609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33" name="Line 155"/>
          <p:cNvSpPr>
            <a:spLocks noChangeShapeType="1"/>
          </p:cNvSpPr>
          <p:nvPr/>
        </p:nvSpPr>
        <p:spPr bwMode="auto">
          <a:xfrm>
            <a:off x="5954713" y="478948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4" name="Line 156"/>
          <p:cNvSpPr>
            <a:spLocks noChangeShapeType="1"/>
          </p:cNvSpPr>
          <p:nvPr/>
        </p:nvSpPr>
        <p:spPr bwMode="auto">
          <a:xfrm flipH="1">
            <a:off x="7138988" y="478948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5" name="Rectangle 157"/>
          <p:cNvSpPr>
            <a:spLocks noChangeArrowheads="1"/>
          </p:cNvSpPr>
          <p:nvPr/>
        </p:nvSpPr>
        <p:spPr bwMode="auto">
          <a:xfrm>
            <a:off x="5703888" y="47180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36" name="Line 158"/>
          <p:cNvSpPr>
            <a:spLocks noChangeShapeType="1"/>
          </p:cNvSpPr>
          <p:nvPr/>
        </p:nvSpPr>
        <p:spPr bwMode="auto">
          <a:xfrm>
            <a:off x="5954713" y="44497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7" name="Line 159"/>
          <p:cNvSpPr>
            <a:spLocks noChangeShapeType="1"/>
          </p:cNvSpPr>
          <p:nvPr/>
        </p:nvSpPr>
        <p:spPr bwMode="auto">
          <a:xfrm flipH="1">
            <a:off x="7138988" y="44497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8" name="Rectangle 160"/>
          <p:cNvSpPr>
            <a:spLocks noChangeArrowheads="1"/>
          </p:cNvSpPr>
          <p:nvPr/>
        </p:nvSpPr>
        <p:spPr bwMode="auto">
          <a:xfrm>
            <a:off x="5703888" y="43799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39" name="Line 161"/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0" name="Freeform 162"/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1" name="Line 163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2" name="Rectangle 164"/>
          <p:cNvSpPr>
            <a:spLocks noChangeArrowheads="1"/>
          </p:cNvSpPr>
          <p:nvPr/>
        </p:nvSpPr>
        <p:spPr bwMode="auto">
          <a:xfrm>
            <a:off x="7540625" y="2054225"/>
            <a:ext cx="1204913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3" name="Line 165"/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4" name="Freeform 166"/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5" name="Line 167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6" name="Line 168"/>
          <p:cNvSpPr>
            <a:spLocks noChangeShapeType="1"/>
          </p:cNvSpPr>
          <p:nvPr/>
        </p:nvSpPr>
        <p:spPr bwMode="auto">
          <a:xfrm>
            <a:off x="7540625" y="3778250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7" name="Line 169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8" name="Line 170"/>
          <p:cNvSpPr>
            <a:spLocks noChangeShapeType="1"/>
          </p:cNvSpPr>
          <p:nvPr/>
        </p:nvSpPr>
        <p:spPr bwMode="auto">
          <a:xfrm flipV="1">
            <a:off x="78819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9" name="Line 171"/>
          <p:cNvSpPr>
            <a:spLocks noChangeShapeType="1"/>
          </p:cNvSpPr>
          <p:nvPr/>
        </p:nvSpPr>
        <p:spPr bwMode="auto">
          <a:xfrm>
            <a:off x="78819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0" name="Rectangle 172"/>
          <p:cNvSpPr>
            <a:spLocks noChangeArrowheads="1"/>
          </p:cNvSpPr>
          <p:nvPr/>
        </p:nvSpPr>
        <p:spPr bwMode="auto">
          <a:xfrm>
            <a:off x="781208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51" name="Line 173"/>
          <p:cNvSpPr>
            <a:spLocks noChangeShapeType="1"/>
          </p:cNvSpPr>
          <p:nvPr/>
        </p:nvSpPr>
        <p:spPr bwMode="auto">
          <a:xfrm flipV="1">
            <a:off x="827405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2" name="Line 174"/>
          <p:cNvSpPr>
            <a:spLocks noChangeShapeType="1"/>
          </p:cNvSpPr>
          <p:nvPr/>
        </p:nvSpPr>
        <p:spPr bwMode="auto">
          <a:xfrm>
            <a:off x="827405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3" name="Rectangle 175"/>
          <p:cNvSpPr>
            <a:spLocks noChangeArrowheads="1"/>
          </p:cNvSpPr>
          <p:nvPr/>
        </p:nvSpPr>
        <p:spPr bwMode="auto">
          <a:xfrm>
            <a:off x="82026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54" name="Line 176"/>
          <p:cNvSpPr>
            <a:spLocks noChangeShapeType="1"/>
          </p:cNvSpPr>
          <p:nvPr/>
        </p:nvSpPr>
        <p:spPr bwMode="auto">
          <a:xfrm flipV="1">
            <a:off x="866457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5" name="Line 177"/>
          <p:cNvSpPr>
            <a:spLocks noChangeShapeType="1"/>
          </p:cNvSpPr>
          <p:nvPr/>
        </p:nvSpPr>
        <p:spPr bwMode="auto">
          <a:xfrm>
            <a:off x="866457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6" name="Rectangle 178"/>
          <p:cNvSpPr>
            <a:spLocks noChangeArrowheads="1"/>
          </p:cNvSpPr>
          <p:nvPr/>
        </p:nvSpPr>
        <p:spPr bwMode="auto">
          <a:xfrm>
            <a:off x="85931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57" name="Line 179"/>
          <p:cNvSpPr>
            <a:spLocks noChangeShapeType="1"/>
          </p:cNvSpPr>
          <p:nvPr/>
        </p:nvSpPr>
        <p:spPr bwMode="auto">
          <a:xfrm>
            <a:off x="7540625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8" name="Line 180"/>
          <p:cNvSpPr>
            <a:spLocks noChangeShapeType="1"/>
          </p:cNvSpPr>
          <p:nvPr/>
        </p:nvSpPr>
        <p:spPr bwMode="auto">
          <a:xfrm flipH="1">
            <a:off x="872490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9" name="Rectangle 181"/>
          <p:cNvSpPr>
            <a:spLocks noChangeArrowheads="1"/>
          </p:cNvSpPr>
          <p:nvPr/>
        </p:nvSpPr>
        <p:spPr bwMode="auto">
          <a:xfrm>
            <a:off x="7429500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60" name="Line 182"/>
          <p:cNvSpPr>
            <a:spLocks noChangeShapeType="1"/>
          </p:cNvSpPr>
          <p:nvPr/>
        </p:nvSpPr>
        <p:spPr bwMode="auto">
          <a:xfrm>
            <a:off x="7540625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1" name="Line 183"/>
          <p:cNvSpPr>
            <a:spLocks noChangeShapeType="1"/>
          </p:cNvSpPr>
          <p:nvPr/>
        </p:nvSpPr>
        <p:spPr bwMode="auto">
          <a:xfrm flipH="1">
            <a:off x="872490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2" name="Rectangle 184"/>
          <p:cNvSpPr>
            <a:spLocks noChangeArrowheads="1"/>
          </p:cNvSpPr>
          <p:nvPr/>
        </p:nvSpPr>
        <p:spPr bwMode="auto">
          <a:xfrm>
            <a:off x="7359650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63" name="Line 185"/>
          <p:cNvSpPr>
            <a:spLocks noChangeShapeType="1"/>
          </p:cNvSpPr>
          <p:nvPr/>
        </p:nvSpPr>
        <p:spPr bwMode="auto">
          <a:xfrm>
            <a:off x="7540625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4" name="Line 186"/>
          <p:cNvSpPr>
            <a:spLocks noChangeShapeType="1"/>
          </p:cNvSpPr>
          <p:nvPr/>
        </p:nvSpPr>
        <p:spPr bwMode="auto">
          <a:xfrm flipH="1">
            <a:off x="872490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5" name="Rectangle 187"/>
          <p:cNvSpPr>
            <a:spLocks noChangeArrowheads="1"/>
          </p:cNvSpPr>
          <p:nvPr/>
        </p:nvSpPr>
        <p:spPr bwMode="auto">
          <a:xfrm>
            <a:off x="728980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66" name="Line 188"/>
          <p:cNvSpPr>
            <a:spLocks noChangeShapeType="1"/>
          </p:cNvSpPr>
          <p:nvPr/>
        </p:nvSpPr>
        <p:spPr bwMode="auto">
          <a:xfrm>
            <a:off x="7540625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7" name="Line 189"/>
          <p:cNvSpPr>
            <a:spLocks noChangeShapeType="1"/>
          </p:cNvSpPr>
          <p:nvPr/>
        </p:nvSpPr>
        <p:spPr bwMode="auto">
          <a:xfrm flipH="1">
            <a:off x="872490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8" name="Rectangle 190"/>
          <p:cNvSpPr>
            <a:spLocks noChangeArrowheads="1"/>
          </p:cNvSpPr>
          <p:nvPr/>
        </p:nvSpPr>
        <p:spPr bwMode="auto">
          <a:xfrm>
            <a:off x="728980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69" name="Line 191"/>
          <p:cNvSpPr>
            <a:spLocks noChangeShapeType="1"/>
          </p:cNvSpPr>
          <p:nvPr/>
        </p:nvSpPr>
        <p:spPr bwMode="auto">
          <a:xfrm>
            <a:off x="7540625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0" name="Line 192"/>
          <p:cNvSpPr>
            <a:spLocks noChangeShapeType="1"/>
          </p:cNvSpPr>
          <p:nvPr/>
        </p:nvSpPr>
        <p:spPr bwMode="auto">
          <a:xfrm flipH="1">
            <a:off x="872490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1" name="Rectangle 193"/>
          <p:cNvSpPr>
            <a:spLocks noChangeArrowheads="1"/>
          </p:cNvSpPr>
          <p:nvPr/>
        </p:nvSpPr>
        <p:spPr bwMode="auto">
          <a:xfrm>
            <a:off x="728980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72" name="Line 194"/>
          <p:cNvSpPr>
            <a:spLocks noChangeShapeType="1"/>
          </p:cNvSpPr>
          <p:nvPr/>
        </p:nvSpPr>
        <p:spPr bwMode="auto">
          <a:xfrm>
            <a:off x="7540625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3" name="Line 195"/>
          <p:cNvSpPr>
            <a:spLocks noChangeShapeType="1"/>
          </p:cNvSpPr>
          <p:nvPr/>
        </p:nvSpPr>
        <p:spPr bwMode="auto">
          <a:xfrm flipH="1">
            <a:off x="872490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4" name="Rectangle 196"/>
          <p:cNvSpPr>
            <a:spLocks noChangeArrowheads="1"/>
          </p:cNvSpPr>
          <p:nvPr/>
        </p:nvSpPr>
        <p:spPr bwMode="auto">
          <a:xfrm>
            <a:off x="728980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75" name="Line 197"/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6" name="Freeform 198"/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7" name="Line 199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8" name="Rectangle 200"/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9" name="Rectangle 201"/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0" name="Line 202"/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1" name="Freeform 203"/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2" name="Line 204"/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3" name="Line 205"/>
          <p:cNvSpPr>
            <a:spLocks noChangeShapeType="1"/>
          </p:cNvSpPr>
          <p:nvPr/>
        </p:nvSpPr>
        <p:spPr bwMode="auto">
          <a:xfrm>
            <a:off x="4360863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4" name="Line 206"/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5" name="Line 207"/>
          <p:cNvSpPr>
            <a:spLocks noChangeShapeType="1"/>
          </p:cNvSpPr>
          <p:nvPr/>
        </p:nvSpPr>
        <p:spPr bwMode="auto">
          <a:xfrm flipV="1">
            <a:off x="47005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6" name="Line 208"/>
          <p:cNvSpPr>
            <a:spLocks noChangeShapeType="1"/>
          </p:cNvSpPr>
          <p:nvPr/>
        </p:nvSpPr>
        <p:spPr bwMode="auto">
          <a:xfrm>
            <a:off x="47005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7" name="Rectangle 209"/>
          <p:cNvSpPr>
            <a:spLocks noChangeArrowheads="1"/>
          </p:cNvSpPr>
          <p:nvPr/>
        </p:nvSpPr>
        <p:spPr bwMode="auto">
          <a:xfrm>
            <a:off x="46307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88" name="Line 210"/>
          <p:cNvSpPr>
            <a:spLocks noChangeShapeType="1"/>
          </p:cNvSpPr>
          <p:nvPr/>
        </p:nvSpPr>
        <p:spPr bwMode="auto">
          <a:xfrm flipV="1">
            <a:off x="509270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9" name="Line 211"/>
          <p:cNvSpPr>
            <a:spLocks noChangeShapeType="1"/>
          </p:cNvSpPr>
          <p:nvPr/>
        </p:nvSpPr>
        <p:spPr bwMode="auto">
          <a:xfrm>
            <a:off x="509270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0" name="Rectangle 212"/>
          <p:cNvSpPr>
            <a:spLocks noChangeArrowheads="1"/>
          </p:cNvSpPr>
          <p:nvPr/>
        </p:nvSpPr>
        <p:spPr bwMode="auto">
          <a:xfrm>
            <a:off x="50228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91" name="Line 213"/>
          <p:cNvSpPr>
            <a:spLocks noChangeShapeType="1"/>
          </p:cNvSpPr>
          <p:nvPr/>
        </p:nvSpPr>
        <p:spPr bwMode="auto">
          <a:xfrm flipV="1">
            <a:off x="54832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2" name="Line 214"/>
          <p:cNvSpPr>
            <a:spLocks noChangeShapeType="1"/>
          </p:cNvSpPr>
          <p:nvPr/>
        </p:nvSpPr>
        <p:spPr bwMode="auto">
          <a:xfrm>
            <a:off x="54832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3" name="Rectangle 215"/>
          <p:cNvSpPr>
            <a:spLocks noChangeArrowheads="1"/>
          </p:cNvSpPr>
          <p:nvPr/>
        </p:nvSpPr>
        <p:spPr bwMode="auto">
          <a:xfrm>
            <a:off x="54133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94" name="Line 216"/>
          <p:cNvSpPr>
            <a:spLocks noChangeShapeType="1"/>
          </p:cNvSpPr>
          <p:nvPr/>
        </p:nvSpPr>
        <p:spPr bwMode="auto">
          <a:xfrm>
            <a:off x="4360863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5" name="Line 217"/>
          <p:cNvSpPr>
            <a:spLocks noChangeShapeType="1"/>
          </p:cNvSpPr>
          <p:nvPr/>
        </p:nvSpPr>
        <p:spPr bwMode="auto">
          <a:xfrm flipH="1">
            <a:off x="554355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6" name="Rectangle 218"/>
          <p:cNvSpPr>
            <a:spLocks noChangeArrowheads="1"/>
          </p:cNvSpPr>
          <p:nvPr/>
        </p:nvSpPr>
        <p:spPr bwMode="auto">
          <a:xfrm>
            <a:off x="4249738" y="370998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97" name="Line 219"/>
          <p:cNvSpPr>
            <a:spLocks noChangeShapeType="1"/>
          </p:cNvSpPr>
          <p:nvPr/>
        </p:nvSpPr>
        <p:spPr bwMode="auto">
          <a:xfrm>
            <a:off x="4360863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8" name="Line 220"/>
          <p:cNvSpPr>
            <a:spLocks noChangeShapeType="1"/>
          </p:cNvSpPr>
          <p:nvPr/>
        </p:nvSpPr>
        <p:spPr bwMode="auto">
          <a:xfrm flipH="1">
            <a:off x="554355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9" name="Rectangle 221"/>
          <p:cNvSpPr>
            <a:spLocks noChangeArrowheads="1"/>
          </p:cNvSpPr>
          <p:nvPr/>
        </p:nvSpPr>
        <p:spPr bwMode="auto">
          <a:xfrm>
            <a:off x="4179888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00" name="Line 222"/>
          <p:cNvSpPr>
            <a:spLocks noChangeShapeType="1"/>
          </p:cNvSpPr>
          <p:nvPr/>
        </p:nvSpPr>
        <p:spPr bwMode="auto">
          <a:xfrm>
            <a:off x="4360863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1" name="Line 223"/>
          <p:cNvSpPr>
            <a:spLocks noChangeShapeType="1"/>
          </p:cNvSpPr>
          <p:nvPr/>
        </p:nvSpPr>
        <p:spPr bwMode="auto">
          <a:xfrm flipH="1">
            <a:off x="554355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2" name="Rectangle 224"/>
          <p:cNvSpPr>
            <a:spLocks noChangeArrowheads="1"/>
          </p:cNvSpPr>
          <p:nvPr/>
        </p:nvSpPr>
        <p:spPr bwMode="auto">
          <a:xfrm>
            <a:off x="410845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03" name="Line 225"/>
          <p:cNvSpPr>
            <a:spLocks noChangeShapeType="1"/>
          </p:cNvSpPr>
          <p:nvPr/>
        </p:nvSpPr>
        <p:spPr bwMode="auto">
          <a:xfrm>
            <a:off x="4360863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4" name="Line 226"/>
          <p:cNvSpPr>
            <a:spLocks noChangeShapeType="1"/>
          </p:cNvSpPr>
          <p:nvPr/>
        </p:nvSpPr>
        <p:spPr bwMode="auto">
          <a:xfrm flipH="1">
            <a:off x="554355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5" name="Rectangle 227"/>
          <p:cNvSpPr>
            <a:spLocks noChangeArrowheads="1"/>
          </p:cNvSpPr>
          <p:nvPr/>
        </p:nvSpPr>
        <p:spPr bwMode="auto">
          <a:xfrm>
            <a:off x="410845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06" name="Line 228"/>
          <p:cNvSpPr>
            <a:spLocks noChangeShapeType="1"/>
          </p:cNvSpPr>
          <p:nvPr/>
        </p:nvSpPr>
        <p:spPr bwMode="auto">
          <a:xfrm>
            <a:off x="4360863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7" name="Line 229"/>
          <p:cNvSpPr>
            <a:spLocks noChangeShapeType="1"/>
          </p:cNvSpPr>
          <p:nvPr/>
        </p:nvSpPr>
        <p:spPr bwMode="auto">
          <a:xfrm flipH="1">
            <a:off x="554355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8" name="Rectangle 230"/>
          <p:cNvSpPr>
            <a:spLocks noChangeArrowheads="1"/>
          </p:cNvSpPr>
          <p:nvPr/>
        </p:nvSpPr>
        <p:spPr bwMode="auto">
          <a:xfrm>
            <a:off x="410845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09" name="Line 231"/>
          <p:cNvSpPr>
            <a:spLocks noChangeShapeType="1"/>
          </p:cNvSpPr>
          <p:nvPr/>
        </p:nvSpPr>
        <p:spPr bwMode="auto">
          <a:xfrm>
            <a:off x="4360863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0" name="Line 232"/>
          <p:cNvSpPr>
            <a:spLocks noChangeShapeType="1"/>
          </p:cNvSpPr>
          <p:nvPr/>
        </p:nvSpPr>
        <p:spPr bwMode="auto">
          <a:xfrm flipH="1">
            <a:off x="554355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1" name="Rectangle 233"/>
          <p:cNvSpPr>
            <a:spLocks noChangeArrowheads="1"/>
          </p:cNvSpPr>
          <p:nvPr/>
        </p:nvSpPr>
        <p:spPr bwMode="auto">
          <a:xfrm>
            <a:off x="410845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12" name="Line 234"/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3" name="Freeform 235"/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4" name="Line 236"/>
          <p:cNvSpPr>
            <a:spLocks noChangeShapeType="1"/>
          </p:cNvSpPr>
          <p:nvPr/>
        </p:nvSpPr>
        <p:spPr bwMode="auto">
          <a:xfrm flipV="1">
            <a:off x="4357688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5" name="Rectangle 237"/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6" name="Line 238"/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7" name="Freeform 239"/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8" name="Line 240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9" name="Line 241"/>
          <p:cNvSpPr>
            <a:spLocks noChangeShapeType="1"/>
          </p:cNvSpPr>
          <p:nvPr/>
        </p:nvSpPr>
        <p:spPr bwMode="auto">
          <a:xfrm>
            <a:off x="7540625" y="6148388"/>
            <a:ext cx="12049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0" name="Line 242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1" name="Line 243"/>
          <p:cNvSpPr>
            <a:spLocks noChangeShapeType="1"/>
          </p:cNvSpPr>
          <p:nvPr/>
        </p:nvSpPr>
        <p:spPr bwMode="auto">
          <a:xfrm flipV="1">
            <a:off x="78819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2" name="Line 244"/>
          <p:cNvSpPr>
            <a:spLocks noChangeShapeType="1"/>
          </p:cNvSpPr>
          <p:nvPr/>
        </p:nvSpPr>
        <p:spPr bwMode="auto">
          <a:xfrm>
            <a:off x="78819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3" name="Rectangle 245"/>
          <p:cNvSpPr>
            <a:spLocks noChangeArrowheads="1"/>
          </p:cNvSpPr>
          <p:nvPr/>
        </p:nvSpPr>
        <p:spPr bwMode="auto">
          <a:xfrm>
            <a:off x="781208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24" name="Line 246"/>
          <p:cNvSpPr>
            <a:spLocks noChangeShapeType="1"/>
          </p:cNvSpPr>
          <p:nvPr/>
        </p:nvSpPr>
        <p:spPr bwMode="auto">
          <a:xfrm flipV="1">
            <a:off x="827405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5" name="Line 247"/>
          <p:cNvSpPr>
            <a:spLocks noChangeShapeType="1"/>
          </p:cNvSpPr>
          <p:nvPr/>
        </p:nvSpPr>
        <p:spPr bwMode="auto">
          <a:xfrm>
            <a:off x="827405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6" name="Rectangle 248"/>
          <p:cNvSpPr>
            <a:spLocks noChangeArrowheads="1"/>
          </p:cNvSpPr>
          <p:nvPr/>
        </p:nvSpPr>
        <p:spPr bwMode="auto">
          <a:xfrm>
            <a:off x="82026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27" name="Line 249"/>
          <p:cNvSpPr>
            <a:spLocks noChangeShapeType="1"/>
          </p:cNvSpPr>
          <p:nvPr/>
        </p:nvSpPr>
        <p:spPr bwMode="auto">
          <a:xfrm flipV="1">
            <a:off x="866457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8" name="Line 250"/>
          <p:cNvSpPr>
            <a:spLocks noChangeShapeType="1"/>
          </p:cNvSpPr>
          <p:nvPr/>
        </p:nvSpPr>
        <p:spPr bwMode="auto">
          <a:xfrm>
            <a:off x="866457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9" name="Rectangle 251"/>
          <p:cNvSpPr>
            <a:spLocks noChangeArrowheads="1"/>
          </p:cNvSpPr>
          <p:nvPr/>
        </p:nvSpPr>
        <p:spPr bwMode="auto">
          <a:xfrm>
            <a:off x="85931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30" name="Line 252"/>
          <p:cNvSpPr>
            <a:spLocks noChangeShapeType="1"/>
          </p:cNvSpPr>
          <p:nvPr/>
        </p:nvSpPr>
        <p:spPr bwMode="auto">
          <a:xfrm>
            <a:off x="7540625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1" name="Line 253"/>
          <p:cNvSpPr>
            <a:spLocks noChangeShapeType="1"/>
          </p:cNvSpPr>
          <p:nvPr/>
        </p:nvSpPr>
        <p:spPr bwMode="auto">
          <a:xfrm flipH="1">
            <a:off x="872490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2" name="Rectangle 254"/>
          <p:cNvSpPr>
            <a:spLocks noChangeArrowheads="1"/>
          </p:cNvSpPr>
          <p:nvPr/>
        </p:nvSpPr>
        <p:spPr bwMode="auto">
          <a:xfrm>
            <a:off x="7429500" y="6078538"/>
            <a:ext cx="857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33" name="Line 255"/>
          <p:cNvSpPr>
            <a:spLocks noChangeShapeType="1"/>
          </p:cNvSpPr>
          <p:nvPr/>
        </p:nvSpPr>
        <p:spPr bwMode="auto">
          <a:xfrm>
            <a:off x="7540625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4" name="Line 256"/>
          <p:cNvSpPr>
            <a:spLocks noChangeShapeType="1"/>
          </p:cNvSpPr>
          <p:nvPr/>
        </p:nvSpPr>
        <p:spPr bwMode="auto">
          <a:xfrm flipH="1">
            <a:off x="872490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5" name="Rectangle 257"/>
          <p:cNvSpPr>
            <a:spLocks noChangeArrowheads="1"/>
          </p:cNvSpPr>
          <p:nvPr/>
        </p:nvSpPr>
        <p:spPr bwMode="auto">
          <a:xfrm>
            <a:off x="7358063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36" name="Line 258"/>
          <p:cNvSpPr>
            <a:spLocks noChangeShapeType="1"/>
          </p:cNvSpPr>
          <p:nvPr/>
        </p:nvSpPr>
        <p:spPr bwMode="auto">
          <a:xfrm>
            <a:off x="7540625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7" name="Line 259"/>
          <p:cNvSpPr>
            <a:spLocks noChangeShapeType="1"/>
          </p:cNvSpPr>
          <p:nvPr/>
        </p:nvSpPr>
        <p:spPr bwMode="auto">
          <a:xfrm flipH="1">
            <a:off x="872490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8" name="Rectangle 260"/>
          <p:cNvSpPr>
            <a:spLocks noChangeArrowheads="1"/>
          </p:cNvSpPr>
          <p:nvPr/>
        </p:nvSpPr>
        <p:spPr bwMode="auto">
          <a:xfrm>
            <a:off x="7289800" y="5399088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39" name="Line 261"/>
          <p:cNvSpPr>
            <a:spLocks noChangeShapeType="1"/>
          </p:cNvSpPr>
          <p:nvPr/>
        </p:nvSpPr>
        <p:spPr bwMode="auto">
          <a:xfrm>
            <a:off x="7540625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0" name="Line 262"/>
          <p:cNvSpPr>
            <a:spLocks noChangeShapeType="1"/>
          </p:cNvSpPr>
          <p:nvPr/>
        </p:nvSpPr>
        <p:spPr bwMode="auto">
          <a:xfrm flipH="1">
            <a:off x="872490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1" name="Rectangle 263"/>
          <p:cNvSpPr>
            <a:spLocks noChangeArrowheads="1"/>
          </p:cNvSpPr>
          <p:nvPr/>
        </p:nvSpPr>
        <p:spPr bwMode="auto">
          <a:xfrm>
            <a:off x="7289800" y="50609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42" name="Line 264"/>
          <p:cNvSpPr>
            <a:spLocks noChangeShapeType="1"/>
          </p:cNvSpPr>
          <p:nvPr/>
        </p:nvSpPr>
        <p:spPr bwMode="auto">
          <a:xfrm>
            <a:off x="7540625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3" name="Line 265"/>
          <p:cNvSpPr>
            <a:spLocks noChangeShapeType="1"/>
          </p:cNvSpPr>
          <p:nvPr/>
        </p:nvSpPr>
        <p:spPr bwMode="auto">
          <a:xfrm flipH="1">
            <a:off x="872490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4" name="Rectangle 266"/>
          <p:cNvSpPr>
            <a:spLocks noChangeArrowheads="1"/>
          </p:cNvSpPr>
          <p:nvPr/>
        </p:nvSpPr>
        <p:spPr bwMode="auto">
          <a:xfrm>
            <a:off x="7289800" y="47180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45" name="Line 267"/>
          <p:cNvSpPr>
            <a:spLocks noChangeShapeType="1"/>
          </p:cNvSpPr>
          <p:nvPr/>
        </p:nvSpPr>
        <p:spPr bwMode="auto">
          <a:xfrm>
            <a:off x="7540625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6" name="Line 268"/>
          <p:cNvSpPr>
            <a:spLocks noChangeShapeType="1"/>
          </p:cNvSpPr>
          <p:nvPr/>
        </p:nvSpPr>
        <p:spPr bwMode="auto">
          <a:xfrm flipH="1">
            <a:off x="872490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7" name="Rectangle 269"/>
          <p:cNvSpPr>
            <a:spLocks noChangeArrowheads="1"/>
          </p:cNvSpPr>
          <p:nvPr/>
        </p:nvSpPr>
        <p:spPr bwMode="auto">
          <a:xfrm>
            <a:off x="7289800" y="4379913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48" name="Line 270"/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9" name="Freeform 271"/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0" name="Line 272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1" name="Rectangle 273"/>
          <p:cNvSpPr>
            <a:spLocks noChangeArrowheads="1"/>
          </p:cNvSpPr>
          <p:nvPr/>
        </p:nvSpPr>
        <p:spPr bwMode="auto">
          <a:xfrm>
            <a:off x="4360863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2" name="Line 274"/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3" name="Freeform 275"/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4" name="Line 276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5" name="Line 277"/>
          <p:cNvSpPr>
            <a:spLocks noChangeShapeType="1"/>
          </p:cNvSpPr>
          <p:nvPr/>
        </p:nvSpPr>
        <p:spPr bwMode="auto">
          <a:xfrm>
            <a:off x="4360863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6" name="Line 278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7" name="Line 279"/>
          <p:cNvSpPr>
            <a:spLocks noChangeShapeType="1"/>
          </p:cNvSpPr>
          <p:nvPr/>
        </p:nvSpPr>
        <p:spPr bwMode="auto">
          <a:xfrm flipV="1">
            <a:off x="47005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8" name="Line 280"/>
          <p:cNvSpPr>
            <a:spLocks noChangeShapeType="1"/>
          </p:cNvSpPr>
          <p:nvPr/>
        </p:nvSpPr>
        <p:spPr bwMode="auto">
          <a:xfrm>
            <a:off x="47005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9" name="Rectangle 281"/>
          <p:cNvSpPr>
            <a:spLocks noChangeArrowheads="1"/>
          </p:cNvSpPr>
          <p:nvPr/>
        </p:nvSpPr>
        <p:spPr bwMode="auto">
          <a:xfrm>
            <a:off x="46307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60" name="Line 282"/>
          <p:cNvSpPr>
            <a:spLocks noChangeShapeType="1"/>
          </p:cNvSpPr>
          <p:nvPr/>
        </p:nvSpPr>
        <p:spPr bwMode="auto">
          <a:xfrm flipV="1">
            <a:off x="509270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1" name="Line 283"/>
          <p:cNvSpPr>
            <a:spLocks noChangeShapeType="1"/>
          </p:cNvSpPr>
          <p:nvPr/>
        </p:nvSpPr>
        <p:spPr bwMode="auto">
          <a:xfrm>
            <a:off x="509270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2" name="Rectangle 284"/>
          <p:cNvSpPr>
            <a:spLocks noChangeArrowheads="1"/>
          </p:cNvSpPr>
          <p:nvPr/>
        </p:nvSpPr>
        <p:spPr bwMode="auto">
          <a:xfrm>
            <a:off x="5022850" y="6173788"/>
            <a:ext cx="16668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63" name="Line 285"/>
          <p:cNvSpPr>
            <a:spLocks noChangeShapeType="1"/>
          </p:cNvSpPr>
          <p:nvPr/>
        </p:nvSpPr>
        <p:spPr bwMode="auto">
          <a:xfrm flipV="1">
            <a:off x="54832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4" name="Line 286"/>
          <p:cNvSpPr>
            <a:spLocks noChangeShapeType="1"/>
          </p:cNvSpPr>
          <p:nvPr/>
        </p:nvSpPr>
        <p:spPr bwMode="auto">
          <a:xfrm>
            <a:off x="54832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5" name="Rectangle 287"/>
          <p:cNvSpPr>
            <a:spLocks noChangeArrowheads="1"/>
          </p:cNvSpPr>
          <p:nvPr/>
        </p:nvSpPr>
        <p:spPr bwMode="auto">
          <a:xfrm>
            <a:off x="5413375" y="6173788"/>
            <a:ext cx="169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66" name="Line 288"/>
          <p:cNvSpPr>
            <a:spLocks noChangeShapeType="1"/>
          </p:cNvSpPr>
          <p:nvPr/>
        </p:nvSpPr>
        <p:spPr bwMode="auto">
          <a:xfrm>
            <a:off x="4360863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7" name="Line 289"/>
          <p:cNvSpPr>
            <a:spLocks noChangeShapeType="1"/>
          </p:cNvSpPr>
          <p:nvPr/>
        </p:nvSpPr>
        <p:spPr bwMode="auto">
          <a:xfrm flipH="1">
            <a:off x="554355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8" name="Rectangle 290"/>
          <p:cNvSpPr>
            <a:spLocks noChangeArrowheads="1"/>
          </p:cNvSpPr>
          <p:nvPr/>
        </p:nvSpPr>
        <p:spPr bwMode="auto">
          <a:xfrm>
            <a:off x="4249738" y="608012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69" name="Line 291"/>
          <p:cNvSpPr>
            <a:spLocks noChangeShapeType="1"/>
          </p:cNvSpPr>
          <p:nvPr/>
        </p:nvSpPr>
        <p:spPr bwMode="auto">
          <a:xfrm>
            <a:off x="4360863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0" name="Line 292"/>
          <p:cNvSpPr>
            <a:spLocks noChangeShapeType="1"/>
          </p:cNvSpPr>
          <p:nvPr/>
        </p:nvSpPr>
        <p:spPr bwMode="auto">
          <a:xfrm flipH="1">
            <a:off x="554355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1" name="Rectangle 293"/>
          <p:cNvSpPr>
            <a:spLocks noChangeArrowheads="1"/>
          </p:cNvSpPr>
          <p:nvPr/>
        </p:nvSpPr>
        <p:spPr bwMode="auto">
          <a:xfrm>
            <a:off x="4179888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72" name="Line 294"/>
          <p:cNvSpPr>
            <a:spLocks noChangeShapeType="1"/>
          </p:cNvSpPr>
          <p:nvPr/>
        </p:nvSpPr>
        <p:spPr bwMode="auto">
          <a:xfrm>
            <a:off x="4360863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3" name="Line 295"/>
          <p:cNvSpPr>
            <a:spLocks noChangeShapeType="1"/>
          </p:cNvSpPr>
          <p:nvPr/>
        </p:nvSpPr>
        <p:spPr bwMode="auto">
          <a:xfrm flipH="1">
            <a:off x="554355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4" name="Rectangle 296"/>
          <p:cNvSpPr>
            <a:spLocks noChangeArrowheads="1"/>
          </p:cNvSpPr>
          <p:nvPr/>
        </p:nvSpPr>
        <p:spPr bwMode="auto">
          <a:xfrm>
            <a:off x="4108450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75" name="Line 297"/>
          <p:cNvSpPr>
            <a:spLocks noChangeShapeType="1"/>
          </p:cNvSpPr>
          <p:nvPr/>
        </p:nvSpPr>
        <p:spPr bwMode="auto">
          <a:xfrm>
            <a:off x="4360863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6" name="Line 298"/>
          <p:cNvSpPr>
            <a:spLocks noChangeShapeType="1"/>
          </p:cNvSpPr>
          <p:nvPr/>
        </p:nvSpPr>
        <p:spPr bwMode="auto">
          <a:xfrm flipH="1">
            <a:off x="554355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7" name="Rectangle 299"/>
          <p:cNvSpPr>
            <a:spLocks noChangeArrowheads="1"/>
          </p:cNvSpPr>
          <p:nvPr/>
        </p:nvSpPr>
        <p:spPr bwMode="auto">
          <a:xfrm>
            <a:off x="4108450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78" name="Line 300"/>
          <p:cNvSpPr>
            <a:spLocks noChangeShapeType="1"/>
          </p:cNvSpPr>
          <p:nvPr/>
        </p:nvSpPr>
        <p:spPr bwMode="auto">
          <a:xfrm>
            <a:off x="4360863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9" name="Line 301"/>
          <p:cNvSpPr>
            <a:spLocks noChangeShapeType="1"/>
          </p:cNvSpPr>
          <p:nvPr/>
        </p:nvSpPr>
        <p:spPr bwMode="auto">
          <a:xfrm flipH="1">
            <a:off x="554355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0" name="Rectangle 302"/>
          <p:cNvSpPr>
            <a:spLocks noChangeArrowheads="1"/>
          </p:cNvSpPr>
          <p:nvPr/>
        </p:nvSpPr>
        <p:spPr bwMode="auto">
          <a:xfrm>
            <a:off x="4108450" y="47196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81" name="Line 303"/>
          <p:cNvSpPr>
            <a:spLocks noChangeShapeType="1"/>
          </p:cNvSpPr>
          <p:nvPr/>
        </p:nvSpPr>
        <p:spPr bwMode="auto">
          <a:xfrm>
            <a:off x="4360863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2" name="Line 304"/>
          <p:cNvSpPr>
            <a:spLocks noChangeShapeType="1"/>
          </p:cNvSpPr>
          <p:nvPr/>
        </p:nvSpPr>
        <p:spPr bwMode="auto">
          <a:xfrm flipH="1">
            <a:off x="554355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3" name="Rectangle 305"/>
          <p:cNvSpPr>
            <a:spLocks noChangeArrowheads="1"/>
          </p:cNvSpPr>
          <p:nvPr/>
        </p:nvSpPr>
        <p:spPr bwMode="auto">
          <a:xfrm>
            <a:off x="4108450" y="438150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84" name="Line 306"/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5" name="Freeform 307"/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86" name="Line 308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887" name="Group 309"/>
          <p:cNvGrpSpPr>
            <a:grpSpLocks/>
          </p:cNvGrpSpPr>
          <p:nvPr/>
        </p:nvGrpSpPr>
        <p:grpSpPr bwMode="auto">
          <a:xfrm>
            <a:off x="3281363" y="1876425"/>
            <a:ext cx="5014912" cy="2555875"/>
            <a:chOff x="1207" y="261"/>
            <a:chExt cx="3541" cy="2079"/>
          </a:xfrm>
        </p:grpSpPr>
        <p:sp>
          <p:nvSpPr>
            <p:cNvPr id="24954" name="Rectangle 310"/>
            <p:cNvSpPr>
              <a:spLocks noChangeArrowheads="1"/>
            </p:cNvSpPr>
            <p:nvPr/>
          </p:nvSpPr>
          <p:spPr bwMode="auto">
            <a:xfrm>
              <a:off x="1207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=4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5" name="Rectangle 311"/>
            <p:cNvSpPr>
              <a:spLocks noChangeArrowheads="1"/>
            </p:cNvSpPr>
            <p:nvPr/>
          </p:nvSpPr>
          <p:spPr bwMode="auto">
            <a:xfrm>
              <a:off x="1207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6" name="Rectangle 312"/>
            <p:cNvSpPr>
              <a:spLocks noChangeArrowheads="1"/>
            </p:cNvSpPr>
            <p:nvPr/>
          </p:nvSpPr>
          <p:spPr bwMode="auto">
            <a:xfrm>
              <a:off x="3454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=2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7" name="Rectangle 313"/>
            <p:cNvSpPr>
              <a:spLocks noChangeArrowheads="1"/>
            </p:cNvSpPr>
            <p:nvPr/>
          </p:nvSpPr>
          <p:spPr bwMode="auto">
            <a:xfrm>
              <a:off x="3454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=6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8" name="Rectangle 314"/>
            <p:cNvSpPr>
              <a:spLocks noChangeArrowheads="1"/>
            </p:cNvSpPr>
            <p:nvPr/>
          </p:nvSpPr>
          <p:spPr bwMode="auto">
            <a:xfrm>
              <a:off x="4570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=3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9" name="Rectangle 315"/>
            <p:cNvSpPr>
              <a:spLocks noChangeArrowheads="1"/>
            </p:cNvSpPr>
            <p:nvPr/>
          </p:nvSpPr>
          <p:spPr bwMode="auto">
            <a:xfrm>
              <a:off x="2326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=1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0" name="Rectangle 316"/>
            <p:cNvSpPr>
              <a:spLocks noChangeArrowheads="1"/>
            </p:cNvSpPr>
            <p:nvPr/>
          </p:nvSpPr>
          <p:spPr bwMode="auto">
            <a:xfrm>
              <a:off x="4571" y="2192"/>
              <a:ext cx="177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=7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1" name="Rectangle 317"/>
            <p:cNvSpPr>
              <a:spLocks noChangeArrowheads="1"/>
            </p:cNvSpPr>
            <p:nvPr/>
          </p:nvSpPr>
          <p:spPr bwMode="auto">
            <a:xfrm>
              <a:off x="2325" y="2185"/>
              <a:ext cx="17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=5</a:t>
              </a:r>
              <a:endParaRPr lang="es-ES" u="none">
                <a:latin typeface="Times New Roman" charset="0"/>
              </a:endParaRPr>
            </a:p>
          </p:txBody>
        </p:sp>
      </p:grpSp>
      <p:sp>
        <p:nvSpPr>
          <p:cNvPr id="476478" name="Freeform 318"/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476479" name="Object 2"/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4" imgW="276117" imgH="247685" progId="MSPhotoEd.3">
                  <p:embed/>
                </p:oleObj>
              </mc:Choice>
              <mc:Fallback>
                <p:oleObj name="Fotografía de Photo Editor" r:id="rId4" imgW="276117" imgH="247685" progId="MSPhotoEd.3">
                  <p:embed/>
                  <p:pic>
                    <p:nvPicPr>
                      <p:cNvPr id="47647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480" name="Line 320"/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321"/>
          <p:cNvGrpSpPr>
            <a:grpSpLocks/>
          </p:cNvGrpSpPr>
          <p:nvPr/>
        </p:nvGrpSpPr>
        <p:grpSpPr bwMode="auto">
          <a:xfrm>
            <a:off x="4052888" y="1743075"/>
            <a:ext cx="1511300" cy="1619250"/>
            <a:chOff x="2553" y="1098"/>
            <a:chExt cx="952" cy="1020"/>
          </a:xfrm>
        </p:grpSpPr>
        <p:sp>
          <p:nvSpPr>
            <p:cNvPr id="24952" name="Freeform 322"/>
            <p:cNvSpPr>
              <a:spLocks/>
            </p:cNvSpPr>
            <p:nvPr/>
          </p:nvSpPr>
          <p:spPr bwMode="auto">
            <a:xfrm>
              <a:off x="2747" y="1585"/>
              <a:ext cx="758" cy="533"/>
            </a:xfrm>
            <a:custGeom>
              <a:avLst/>
              <a:gdLst>
                <a:gd name="T0" fmla="*/ 0 w 850"/>
                <a:gd name="T1" fmla="*/ 121 h 688"/>
                <a:gd name="T2" fmla="*/ 21 w 850"/>
                <a:gd name="T3" fmla="*/ 121 h 688"/>
                <a:gd name="T4" fmla="*/ 49 w 850"/>
                <a:gd name="T5" fmla="*/ 135 h 688"/>
                <a:gd name="T6" fmla="*/ 77 w 850"/>
                <a:gd name="T7" fmla="*/ 142 h 688"/>
                <a:gd name="T8" fmla="*/ 106 w 850"/>
                <a:gd name="T9" fmla="*/ 142 h 688"/>
                <a:gd name="T10" fmla="*/ 134 w 850"/>
                <a:gd name="T11" fmla="*/ 114 h 688"/>
                <a:gd name="T12" fmla="*/ 163 w 850"/>
                <a:gd name="T13" fmla="*/ 121 h 688"/>
                <a:gd name="T14" fmla="*/ 191 w 850"/>
                <a:gd name="T15" fmla="*/ 114 h 688"/>
                <a:gd name="T16" fmla="*/ 212 w 850"/>
                <a:gd name="T17" fmla="*/ 92 h 688"/>
                <a:gd name="T18" fmla="*/ 240 w 850"/>
                <a:gd name="T19" fmla="*/ 92 h 688"/>
                <a:gd name="T20" fmla="*/ 269 w 850"/>
                <a:gd name="T21" fmla="*/ 64 h 688"/>
                <a:gd name="T22" fmla="*/ 297 w 850"/>
                <a:gd name="T23" fmla="*/ 71 h 688"/>
                <a:gd name="T24" fmla="*/ 326 w 850"/>
                <a:gd name="T25" fmla="*/ 22 h 688"/>
                <a:gd name="T26" fmla="*/ 354 w 850"/>
                <a:gd name="T27" fmla="*/ 22 h 688"/>
                <a:gd name="T28" fmla="*/ 382 w 850"/>
                <a:gd name="T29" fmla="*/ 22 h 688"/>
                <a:gd name="T30" fmla="*/ 411 w 850"/>
                <a:gd name="T31" fmla="*/ 0 h 688"/>
                <a:gd name="T32" fmla="*/ 432 w 850"/>
                <a:gd name="T33" fmla="*/ 0 h 688"/>
                <a:gd name="T34" fmla="*/ 460 w 850"/>
                <a:gd name="T35" fmla="*/ 50 h 688"/>
                <a:gd name="T36" fmla="*/ 489 w 850"/>
                <a:gd name="T37" fmla="*/ 50 h 688"/>
                <a:gd name="T38" fmla="*/ 517 w 850"/>
                <a:gd name="T39" fmla="*/ 121 h 688"/>
                <a:gd name="T40" fmla="*/ 545 w 850"/>
                <a:gd name="T41" fmla="*/ 170 h 688"/>
                <a:gd name="T42" fmla="*/ 574 w 850"/>
                <a:gd name="T43" fmla="*/ 170 h 688"/>
                <a:gd name="T44" fmla="*/ 602 w 850"/>
                <a:gd name="T45" fmla="*/ 277 h 688"/>
                <a:gd name="T46" fmla="*/ 630 w 850"/>
                <a:gd name="T47" fmla="*/ 277 h 688"/>
                <a:gd name="T48" fmla="*/ 652 w 850"/>
                <a:gd name="T49" fmla="*/ 404 h 688"/>
                <a:gd name="T50" fmla="*/ 680 w 850"/>
                <a:gd name="T51" fmla="*/ 461 h 688"/>
                <a:gd name="T52" fmla="*/ 708 w 850"/>
                <a:gd name="T53" fmla="*/ 461 h 688"/>
                <a:gd name="T54" fmla="*/ 737 w 850"/>
                <a:gd name="T55" fmla="*/ 518 h 688"/>
                <a:gd name="T56" fmla="*/ 765 w 850"/>
                <a:gd name="T57" fmla="*/ 553 h 688"/>
                <a:gd name="T58" fmla="*/ 793 w 850"/>
                <a:gd name="T59" fmla="*/ 610 h 688"/>
                <a:gd name="T60" fmla="*/ 822 w 850"/>
                <a:gd name="T61" fmla="*/ 688 h 688"/>
                <a:gd name="T62" fmla="*/ 850 w 850"/>
                <a:gd name="T63" fmla="*/ 688 h 6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688"/>
                <a:gd name="T98" fmla="*/ 850 w 850"/>
                <a:gd name="T99" fmla="*/ 688 h 68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688">
                  <a:moveTo>
                    <a:pt x="0" y="121"/>
                  </a:moveTo>
                  <a:lnTo>
                    <a:pt x="21" y="121"/>
                  </a:lnTo>
                  <a:lnTo>
                    <a:pt x="49" y="135"/>
                  </a:lnTo>
                  <a:lnTo>
                    <a:pt x="77" y="142"/>
                  </a:lnTo>
                  <a:lnTo>
                    <a:pt x="106" y="142"/>
                  </a:lnTo>
                  <a:lnTo>
                    <a:pt x="134" y="114"/>
                  </a:lnTo>
                  <a:lnTo>
                    <a:pt x="163" y="121"/>
                  </a:lnTo>
                  <a:lnTo>
                    <a:pt x="191" y="114"/>
                  </a:lnTo>
                  <a:lnTo>
                    <a:pt x="212" y="92"/>
                  </a:lnTo>
                  <a:lnTo>
                    <a:pt x="240" y="92"/>
                  </a:lnTo>
                  <a:lnTo>
                    <a:pt x="269" y="64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50"/>
                  </a:lnTo>
                  <a:lnTo>
                    <a:pt x="489" y="50"/>
                  </a:lnTo>
                  <a:lnTo>
                    <a:pt x="517" y="121"/>
                  </a:lnTo>
                  <a:lnTo>
                    <a:pt x="545" y="170"/>
                  </a:lnTo>
                  <a:lnTo>
                    <a:pt x="574" y="170"/>
                  </a:lnTo>
                  <a:lnTo>
                    <a:pt x="602" y="277"/>
                  </a:lnTo>
                  <a:lnTo>
                    <a:pt x="630" y="277"/>
                  </a:lnTo>
                  <a:lnTo>
                    <a:pt x="652" y="404"/>
                  </a:lnTo>
                  <a:lnTo>
                    <a:pt x="680" y="461"/>
                  </a:lnTo>
                  <a:lnTo>
                    <a:pt x="708" y="461"/>
                  </a:lnTo>
                  <a:lnTo>
                    <a:pt x="737" y="518"/>
                  </a:lnTo>
                  <a:lnTo>
                    <a:pt x="765" y="553"/>
                  </a:lnTo>
                  <a:lnTo>
                    <a:pt x="793" y="610"/>
                  </a:lnTo>
                  <a:lnTo>
                    <a:pt x="822" y="688"/>
                  </a:lnTo>
                  <a:lnTo>
                    <a:pt x="850" y="68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5" name="Object 9"/>
            <p:cNvGraphicFramePr>
              <a:graphicFrameLocks noChangeAspect="1"/>
            </p:cNvGraphicFramePr>
            <p:nvPr/>
          </p:nvGraphicFramePr>
          <p:xfrm>
            <a:off x="2553" y="1098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6" imgW="276117" imgH="247685" progId="MSPhotoEd.3">
                    <p:embed/>
                  </p:oleObj>
                </mc:Choice>
                <mc:Fallback>
                  <p:oleObj name="Fotografía de Photo Editor" r:id="rId6" imgW="276117" imgH="247685" progId="MSPhotoEd.3">
                    <p:embed/>
                    <p:pic>
                      <p:nvPicPr>
                        <p:cNvPr id="2458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" y="1098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3" name="Line 324"/>
            <p:cNvSpPr>
              <a:spLocks noChangeShapeType="1"/>
            </p:cNvSpPr>
            <p:nvPr/>
          </p:nvSpPr>
          <p:spPr bwMode="auto">
            <a:xfrm>
              <a:off x="2640" y="1104"/>
              <a:ext cx="200" cy="35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25"/>
          <p:cNvGrpSpPr>
            <a:grpSpLocks/>
          </p:cNvGrpSpPr>
          <p:nvPr/>
        </p:nvGrpSpPr>
        <p:grpSpPr bwMode="auto">
          <a:xfrm>
            <a:off x="5640388" y="1778000"/>
            <a:ext cx="1519237" cy="1714500"/>
            <a:chOff x="3553" y="1120"/>
            <a:chExt cx="957" cy="1080"/>
          </a:xfrm>
        </p:grpSpPr>
        <p:sp>
          <p:nvSpPr>
            <p:cNvPr id="24950" name="Freeform 326"/>
            <p:cNvSpPr>
              <a:spLocks/>
            </p:cNvSpPr>
            <p:nvPr/>
          </p:nvSpPr>
          <p:spPr bwMode="auto">
            <a:xfrm>
              <a:off x="3751" y="1585"/>
              <a:ext cx="759" cy="615"/>
            </a:xfrm>
            <a:custGeom>
              <a:avLst/>
              <a:gdLst>
                <a:gd name="T0" fmla="*/ 0 w 851"/>
                <a:gd name="T1" fmla="*/ 135 h 794"/>
                <a:gd name="T2" fmla="*/ 22 w 851"/>
                <a:gd name="T3" fmla="*/ 135 h 794"/>
                <a:gd name="T4" fmla="*/ 50 w 851"/>
                <a:gd name="T5" fmla="*/ 114 h 794"/>
                <a:gd name="T6" fmla="*/ 78 w 851"/>
                <a:gd name="T7" fmla="*/ 114 h 794"/>
                <a:gd name="T8" fmla="*/ 107 w 851"/>
                <a:gd name="T9" fmla="*/ 114 h 794"/>
                <a:gd name="T10" fmla="*/ 135 w 851"/>
                <a:gd name="T11" fmla="*/ 121 h 794"/>
                <a:gd name="T12" fmla="*/ 163 w 851"/>
                <a:gd name="T13" fmla="*/ 121 h 794"/>
                <a:gd name="T14" fmla="*/ 192 w 851"/>
                <a:gd name="T15" fmla="*/ 121 h 794"/>
                <a:gd name="T16" fmla="*/ 213 w 851"/>
                <a:gd name="T17" fmla="*/ 114 h 794"/>
                <a:gd name="T18" fmla="*/ 241 w 851"/>
                <a:gd name="T19" fmla="*/ 92 h 794"/>
                <a:gd name="T20" fmla="*/ 270 w 851"/>
                <a:gd name="T21" fmla="*/ 100 h 794"/>
                <a:gd name="T22" fmla="*/ 298 w 851"/>
                <a:gd name="T23" fmla="*/ 71 h 794"/>
                <a:gd name="T24" fmla="*/ 326 w 851"/>
                <a:gd name="T25" fmla="*/ 29 h 794"/>
                <a:gd name="T26" fmla="*/ 355 w 851"/>
                <a:gd name="T27" fmla="*/ 22 h 794"/>
                <a:gd name="T28" fmla="*/ 383 w 851"/>
                <a:gd name="T29" fmla="*/ 22 h 794"/>
                <a:gd name="T30" fmla="*/ 411 w 851"/>
                <a:gd name="T31" fmla="*/ 0 h 794"/>
                <a:gd name="T32" fmla="*/ 433 w 851"/>
                <a:gd name="T33" fmla="*/ 0 h 794"/>
                <a:gd name="T34" fmla="*/ 461 w 851"/>
                <a:gd name="T35" fmla="*/ 50 h 794"/>
                <a:gd name="T36" fmla="*/ 489 w 851"/>
                <a:gd name="T37" fmla="*/ 92 h 794"/>
                <a:gd name="T38" fmla="*/ 518 w 851"/>
                <a:gd name="T39" fmla="*/ 121 h 794"/>
                <a:gd name="T40" fmla="*/ 546 w 851"/>
                <a:gd name="T41" fmla="*/ 227 h 794"/>
                <a:gd name="T42" fmla="*/ 574 w 851"/>
                <a:gd name="T43" fmla="*/ 277 h 794"/>
                <a:gd name="T44" fmla="*/ 603 w 851"/>
                <a:gd name="T45" fmla="*/ 326 h 794"/>
                <a:gd name="T46" fmla="*/ 631 w 851"/>
                <a:gd name="T47" fmla="*/ 369 h 794"/>
                <a:gd name="T48" fmla="*/ 652 w 851"/>
                <a:gd name="T49" fmla="*/ 475 h 794"/>
                <a:gd name="T50" fmla="*/ 681 w 851"/>
                <a:gd name="T51" fmla="*/ 532 h 794"/>
                <a:gd name="T52" fmla="*/ 709 w 851"/>
                <a:gd name="T53" fmla="*/ 567 h 794"/>
                <a:gd name="T54" fmla="*/ 737 w 851"/>
                <a:gd name="T55" fmla="*/ 674 h 794"/>
                <a:gd name="T56" fmla="*/ 766 w 851"/>
                <a:gd name="T57" fmla="*/ 674 h 794"/>
                <a:gd name="T58" fmla="*/ 794 w 851"/>
                <a:gd name="T59" fmla="*/ 709 h 794"/>
                <a:gd name="T60" fmla="*/ 822 w 851"/>
                <a:gd name="T61" fmla="*/ 794 h 794"/>
                <a:gd name="T62" fmla="*/ 851 w 851"/>
                <a:gd name="T63" fmla="*/ 794 h 79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794"/>
                <a:gd name="T98" fmla="*/ 851 w 851"/>
                <a:gd name="T99" fmla="*/ 794 h 79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794">
                  <a:moveTo>
                    <a:pt x="0" y="135"/>
                  </a:moveTo>
                  <a:lnTo>
                    <a:pt x="22" y="135"/>
                  </a:lnTo>
                  <a:lnTo>
                    <a:pt x="50" y="114"/>
                  </a:lnTo>
                  <a:lnTo>
                    <a:pt x="78" y="114"/>
                  </a:lnTo>
                  <a:lnTo>
                    <a:pt x="107" y="114"/>
                  </a:lnTo>
                  <a:lnTo>
                    <a:pt x="135" y="121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14"/>
                  </a:lnTo>
                  <a:lnTo>
                    <a:pt x="241" y="92"/>
                  </a:lnTo>
                  <a:lnTo>
                    <a:pt x="270" y="100"/>
                  </a:lnTo>
                  <a:lnTo>
                    <a:pt x="298" y="71"/>
                  </a:lnTo>
                  <a:lnTo>
                    <a:pt x="326" y="29"/>
                  </a:lnTo>
                  <a:lnTo>
                    <a:pt x="355" y="22"/>
                  </a:lnTo>
                  <a:lnTo>
                    <a:pt x="383" y="22"/>
                  </a:lnTo>
                  <a:lnTo>
                    <a:pt x="411" y="0"/>
                  </a:lnTo>
                  <a:lnTo>
                    <a:pt x="433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121"/>
                  </a:lnTo>
                  <a:lnTo>
                    <a:pt x="546" y="227"/>
                  </a:lnTo>
                  <a:lnTo>
                    <a:pt x="574" y="277"/>
                  </a:lnTo>
                  <a:lnTo>
                    <a:pt x="603" y="326"/>
                  </a:lnTo>
                  <a:lnTo>
                    <a:pt x="631" y="369"/>
                  </a:lnTo>
                  <a:lnTo>
                    <a:pt x="652" y="475"/>
                  </a:lnTo>
                  <a:lnTo>
                    <a:pt x="681" y="532"/>
                  </a:lnTo>
                  <a:lnTo>
                    <a:pt x="709" y="567"/>
                  </a:lnTo>
                  <a:lnTo>
                    <a:pt x="737" y="674"/>
                  </a:lnTo>
                  <a:lnTo>
                    <a:pt x="766" y="674"/>
                  </a:lnTo>
                  <a:lnTo>
                    <a:pt x="794" y="709"/>
                  </a:lnTo>
                  <a:lnTo>
                    <a:pt x="822" y="794"/>
                  </a:lnTo>
                  <a:lnTo>
                    <a:pt x="851" y="794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4" name="Object 8"/>
            <p:cNvGraphicFramePr>
              <a:graphicFrameLocks noChangeAspect="1"/>
            </p:cNvGraphicFramePr>
            <p:nvPr/>
          </p:nvGraphicFramePr>
          <p:xfrm>
            <a:off x="3553" y="1122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7" imgW="276117" imgH="247685" progId="MSPhotoEd.3">
                    <p:embed/>
                  </p:oleObj>
                </mc:Choice>
                <mc:Fallback>
                  <p:oleObj name="Fotografía de Photo Editor" r:id="rId7" imgW="276117" imgH="247685" progId="MSPhotoEd.3">
                    <p:embed/>
                    <p:pic>
                      <p:nvPicPr>
                        <p:cNvPr id="2458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1122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1" name="Line 328"/>
            <p:cNvSpPr>
              <a:spLocks noChangeShapeType="1"/>
            </p:cNvSpPr>
            <p:nvPr/>
          </p:nvSpPr>
          <p:spPr bwMode="auto">
            <a:xfrm>
              <a:off x="3560" y="1120"/>
              <a:ext cx="400" cy="3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2" name="Rectangle 329"/>
          <p:cNvSpPr>
            <a:spLocks noChangeArrowheads="1"/>
          </p:cNvSpPr>
          <p:nvPr/>
        </p:nvSpPr>
        <p:spPr bwMode="auto">
          <a:xfrm>
            <a:off x="7546975" y="2054225"/>
            <a:ext cx="1204913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8" name="Group 330"/>
          <p:cNvGrpSpPr>
            <a:grpSpLocks/>
          </p:cNvGrpSpPr>
          <p:nvPr/>
        </p:nvGrpSpPr>
        <p:grpSpPr bwMode="auto">
          <a:xfrm>
            <a:off x="7239000" y="1755775"/>
            <a:ext cx="1506538" cy="1597025"/>
            <a:chOff x="4560" y="1106"/>
            <a:chExt cx="949" cy="1006"/>
          </a:xfrm>
        </p:grpSpPr>
        <p:sp>
          <p:nvSpPr>
            <p:cNvPr id="24948" name="Freeform 331"/>
            <p:cNvSpPr>
              <a:spLocks/>
            </p:cNvSpPr>
            <p:nvPr/>
          </p:nvSpPr>
          <p:spPr bwMode="auto">
            <a:xfrm>
              <a:off x="4750" y="1585"/>
              <a:ext cx="759" cy="527"/>
            </a:xfrm>
            <a:custGeom>
              <a:avLst/>
              <a:gdLst>
                <a:gd name="T0" fmla="*/ 0 w 851"/>
                <a:gd name="T1" fmla="*/ 121 h 681"/>
                <a:gd name="T2" fmla="*/ 21 w 851"/>
                <a:gd name="T3" fmla="*/ 121 h 681"/>
                <a:gd name="T4" fmla="*/ 50 w 851"/>
                <a:gd name="T5" fmla="*/ 121 h 681"/>
                <a:gd name="T6" fmla="*/ 78 w 851"/>
                <a:gd name="T7" fmla="*/ 121 h 681"/>
                <a:gd name="T8" fmla="*/ 106 w 851"/>
                <a:gd name="T9" fmla="*/ 121 h 681"/>
                <a:gd name="T10" fmla="*/ 135 w 851"/>
                <a:gd name="T11" fmla="*/ 114 h 681"/>
                <a:gd name="T12" fmla="*/ 163 w 851"/>
                <a:gd name="T13" fmla="*/ 121 h 681"/>
                <a:gd name="T14" fmla="*/ 192 w 851"/>
                <a:gd name="T15" fmla="*/ 121 h 681"/>
                <a:gd name="T16" fmla="*/ 213 w 851"/>
                <a:gd name="T17" fmla="*/ 100 h 681"/>
                <a:gd name="T18" fmla="*/ 241 w 851"/>
                <a:gd name="T19" fmla="*/ 92 h 681"/>
                <a:gd name="T20" fmla="*/ 269 w 851"/>
                <a:gd name="T21" fmla="*/ 92 h 681"/>
                <a:gd name="T22" fmla="*/ 298 w 851"/>
                <a:gd name="T23" fmla="*/ 50 h 681"/>
                <a:gd name="T24" fmla="*/ 326 w 851"/>
                <a:gd name="T25" fmla="*/ 22 h 681"/>
                <a:gd name="T26" fmla="*/ 355 w 851"/>
                <a:gd name="T27" fmla="*/ 22 h 681"/>
                <a:gd name="T28" fmla="*/ 383 w 851"/>
                <a:gd name="T29" fmla="*/ 7 h 681"/>
                <a:gd name="T30" fmla="*/ 411 w 851"/>
                <a:gd name="T31" fmla="*/ 0 h 681"/>
                <a:gd name="T32" fmla="*/ 432 w 851"/>
                <a:gd name="T33" fmla="*/ 0 h 681"/>
                <a:gd name="T34" fmla="*/ 461 w 851"/>
                <a:gd name="T35" fmla="*/ 50 h 681"/>
                <a:gd name="T36" fmla="*/ 489 w 851"/>
                <a:gd name="T37" fmla="*/ 92 h 681"/>
                <a:gd name="T38" fmla="*/ 518 w 851"/>
                <a:gd name="T39" fmla="*/ 92 h 681"/>
                <a:gd name="T40" fmla="*/ 546 w 851"/>
                <a:gd name="T41" fmla="*/ 149 h 681"/>
                <a:gd name="T42" fmla="*/ 574 w 851"/>
                <a:gd name="T43" fmla="*/ 227 h 681"/>
                <a:gd name="T44" fmla="*/ 603 w 851"/>
                <a:gd name="T45" fmla="*/ 277 h 681"/>
                <a:gd name="T46" fmla="*/ 631 w 851"/>
                <a:gd name="T47" fmla="*/ 312 h 681"/>
                <a:gd name="T48" fmla="*/ 652 w 851"/>
                <a:gd name="T49" fmla="*/ 355 h 681"/>
                <a:gd name="T50" fmla="*/ 681 w 851"/>
                <a:gd name="T51" fmla="*/ 355 h 681"/>
                <a:gd name="T52" fmla="*/ 709 w 851"/>
                <a:gd name="T53" fmla="*/ 461 h 681"/>
                <a:gd name="T54" fmla="*/ 737 w 851"/>
                <a:gd name="T55" fmla="*/ 511 h 681"/>
                <a:gd name="T56" fmla="*/ 766 w 851"/>
                <a:gd name="T57" fmla="*/ 511 h 681"/>
                <a:gd name="T58" fmla="*/ 794 w 851"/>
                <a:gd name="T59" fmla="*/ 532 h 681"/>
                <a:gd name="T60" fmla="*/ 822 w 851"/>
                <a:gd name="T61" fmla="*/ 645 h 681"/>
                <a:gd name="T62" fmla="*/ 851 w 851"/>
                <a:gd name="T63" fmla="*/ 681 h 6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681"/>
                <a:gd name="T98" fmla="*/ 851 w 851"/>
                <a:gd name="T99" fmla="*/ 681 h 68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681">
                  <a:moveTo>
                    <a:pt x="0" y="121"/>
                  </a:moveTo>
                  <a:lnTo>
                    <a:pt x="21" y="121"/>
                  </a:lnTo>
                  <a:lnTo>
                    <a:pt x="50" y="121"/>
                  </a:lnTo>
                  <a:lnTo>
                    <a:pt x="78" y="121"/>
                  </a:lnTo>
                  <a:lnTo>
                    <a:pt x="106" y="121"/>
                  </a:lnTo>
                  <a:lnTo>
                    <a:pt x="135" y="114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00"/>
                  </a:lnTo>
                  <a:lnTo>
                    <a:pt x="241" y="92"/>
                  </a:lnTo>
                  <a:lnTo>
                    <a:pt x="269" y="92"/>
                  </a:lnTo>
                  <a:lnTo>
                    <a:pt x="298" y="50"/>
                  </a:lnTo>
                  <a:lnTo>
                    <a:pt x="326" y="22"/>
                  </a:lnTo>
                  <a:lnTo>
                    <a:pt x="355" y="22"/>
                  </a:lnTo>
                  <a:lnTo>
                    <a:pt x="383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92"/>
                  </a:lnTo>
                  <a:lnTo>
                    <a:pt x="546" y="149"/>
                  </a:lnTo>
                  <a:lnTo>
                    <a:pt x="574" y="227"/>
                  </a:lnTo>
                  <a:lnTo>
                    <a:pt x="603" y="277"/>
                  </a:lnTo>
                  <a:lnTo>
                    <a:pt x="631" y="312"/>
                  </a:lnTo>
                  <a:lnTo>
                    <a:pt x="652" y="355"/>
                  </a:lnTo>
                  <a:lnTo>
                    <a:pt x="681" y="355"/>
                  </a:lnTo>
                  <a:lnTo>
                    <a:pt x="709" y="461"/>
                  </a:lnTo>
                  <a:lnTo>
                    <a:pt x="737" y="511"/>
                  </a:lnTo>
                  <a:lnTo>
                    <a:pt x="766" y="511"/>
                  </a:lnTo>
                  <a:lnTo>
                    <a:pt x="794" y="532"/>
                  </a:lnTo>
                  <a:lnTo>
                    <a:pt x="822" y="645"/>
                  </a:lnTo>
                  <a:lnTo>
                    <a:pt x="851" y="681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3" name="Object 7"/>
            <p:cNvGraphicFramePr>
              <a:graphicFrameLocks noChangeAspect="1"/>
            </p:cNvGraphicFramePr>
            <p:nvPr/>
          </p:nvGraphicFramePr>
          <p:xfrm>
            <a:off x="4561" y="1106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8" imgW="276117" imgH="247685" progId="MSPhotoEd.3">
                    <p:embed/>
                  </p:oleObj>
                </mc:Choice>
                <mc:Fallback>
                  <p:oleObj name="Fotografía de Photo Editor" r:id="rId8" imgW="276117" imgH="247685" progId="MSPhotoEd.3">
                    <p:embed/>
                    <p:pic>
                      <p:nvPicPr>
                        <p:cNvPr id="2458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1106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49" name="Line 333"/>
            <p:cNvSpPr>
              <a:spLocks noChangeShapeType="1"/>
            </p:cNvSpPr>
            <p:nvPr/>
          </p:nvSpPr>
          <p:spPr bwMode="auto">
            <a:xfrm>
              <a:off x="4560" y="1184"/>
              <a:ext cx="408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4" name="Rectangle 334"/>
          <p:cNvSpPr>
            <a:spLocks noChangeArrowheads="1"/>
          </p:cNvSpPr>
          <p:nvPr/>
        </p:nvSpPr>
        <p:spPr bwMode="auto">
          <a:xfrm>
            <a:off x="4360863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5" name="Rectangle 335"/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6" name="Rectangle 336"/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9" name="Group 337"/>
          <p:cNvGrpSpPr>
            <a:grpSpLocks/>
          </p:cNvGrpSpPr>
          <p:nvPr/>
        </p:nvGrpSpPr>
        <p:grpSpPr bwMode="auto">
          <a:xfrm>
            <a:off x="2439988" y="4105275"/>
            <a:ext cx="6305550" cy="1250950"/>
            <a:chOff x="1537" y="2586"/>
            <a:chExt cx="3972" cy="788"/>
          </a:xfrm>
        </p:grpSpPr>
        <p:grpSp>
          <p:nvGrpSpPr>
            <p:cNvPr id="24936" name="Group 338"/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4946" name="Freeform 339"/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2" name="Object 6"/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9" imgW="276117" imgH="247685" progId="MSPhotoEd.3">
                      <p:embed/>
                    </p:oleObj>
                  </mc:Choice>
                  <mc:Fallback>
                    <p:oleObj name="Fotografía de Photo Editor" r:id="rId9" imgW="276117" imgH="247685" progId="MSPhotoEd.3">
                      <p:embed/>
                      <p:pic>
                        <p:nvPicPr>
                          <p:cNvPr id="24582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7" name="Line 341"/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7" name="Group 342"/>
            <p:cNvGrpSpPr>
              <a:grpSpLocks/>
            </p:cNvGrpSpPr>
            <p:nvPr/>
          </p:nvGrpSpPr>
          <p:grpSpPr bwMode="auto">
            <a:xfrm>
              <a:off x="2545" y="2586"/>
              <a:ext cx="960" cy="667"/>
              <a:chOff x="2545" y="2586"/>
              <a:chExt cx="960" cy="667"/>
            </a:xfrm>
          </p:grpSpPr>
          <p:sp>
            <p:nvSpPr>
              <p:cNvPr id="24944" name="Freeform 343"/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1" name="Object 5"/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0" imgW="276117" imgH="247685" progId="MSPhotoEd.3">
                      <p:embed/>
                    </p:oleObj>
                  </mc:Choice>
                  <mc:Fallback>
                    <p:oleObj name="Fotografía de Photo Editor" r:id="rId10" imgW="276117" imgH="247685" progId="MSPhotoEd.3">
                      <p:embed/>
                      <p:pic>
                        <p:nvPicPr>
                          <p:cNvPr id="24581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5" name="Line 345"/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8" name="Group 346"/>
            <p:cNvGrpSpPr>
              <a:grpSpLocks/>
            </p:cNvGrpSpPr>
            <p:nvPr/>
          </p:nvGrpSpPr>
          <p:grpSpPr bwMode="auto">
            <a:xfrm>
              <a:off x="3545" y="2610"/>
              <a:ext cx="965" cy="693"/>
              <a:chOff x="3545" y="2610"/>
              <a:chExt cx="965" cy="693"/>
            </a:xfrm>
          </p:grpSpPr>
          <p:sp>
            <p:nvSpPr>
              <p:cNvPr id="24942" name="Freeform 347"/>
              <p:cNvSpPr>
                <a:spLocks/>
              </p:cNvSpPr>
              <p:nvPr/>
            </p:nvSpPr>
            <p:spPr bwMode="auto">
              <a:xfrm>
                <a:off x="3751" y="3078"/>
                <a:ext cx="759" cy="225"/>
              </a:xfrm>
              <a:custGeom>
                <a:avLst/>
                <a:gdLst>
                  <a:gd name="T0" fmla="*/ 0 w 851"/>
                  <a:gd name="T1" fmla="*/ 177 h 291"/>
                  <a:gd name="T2" fmla="*/ 22 w 851"/>
                  <a:gd name="T3" fmla="*/ 177 h 291"/>
                  <a:gd name="T4" fmla="*/ 50 w 851"/>
                  <a:gd name="T5" fmla="*/ 177 h 291"/>
                  <a:gd name="T6" fmla="*/ 78 w 851"/>
                  <a:gd name="T7" fmla="*/ 184 h 291"/>
                  <a:gd name="T8" fmla="*/ 107 w 851"/>
                  <a:gd name="T9" fmla="*/ 184 h 291"/>
                  <a:gd name="T10" fmla="*/ 135 w 851"/>
                  <a:gd name="T11" fmla="*/ 184 h 291"/>
                  <a:gd name="T12" fmla="*/ 163 w 851"/>
                  <a:gd name="T13" fmla="*/ 170 h 291"/>
                  <a:gd name="T14" fmla="*/ 192 w 851"/>
                  <a:gd name="T15" fmla="*/ 163 h 291"/>
                  <a:gd name="T16" fmla="*/ 213 w 851"/>
                  <a:gd name="T17" fmla="*/ 170 h 291"/>
                  <a:gd name="T18" fmla="*/ 241 w 851"/>
                  <a:gd name="T19" fmla="*/ 163 h 291"/>
                  <a:gd name="T20" fmla="*/ 270 w 851"/>
                  <a:gd name="T21" fmla="*/ 184 h 291"/>
                  <a:gd name="T22" fmla="*/ 298 w 851"/>
                  <a:gd name="T23" fmla="*/ 170 h 291"/>
                  <a:gd name="T24" fmla="*/ 326 w 851"/>
                  <a:gd name="T25" fmla="*/ 92 h 291"/>
                  <a:gd name="T26" fmla="*/ 355 w 851"/>
                  <a:gd name="T27" fmla="*/ 78 h 291"/>
                  <a:gd name="T28" fmla="*/ 383 w 851"/>
                  <a:gd name="T29" fmla="*/ 28 h 291"/>
                  <a:gd name="T30" fmla="*/ 411 w 851"/>
                  <a:gd name="T31" fmla="*/ 0 h 291"/>
                  <a:gd name="T32" fmla="*/ 433 w 851"/>
                  <a:gd name="T33" fmla="*/ 0 h 291"/>
                  <a:gd name="T34" fmla="*/ 461 w 851"/>
                  <a:gd name="T35" fmla="*/ 28 h 291"/>
                  <a:gd name="T36" fmla="*/ 489 w 851"/>
                  <a:gd name="T37" fmla="*/ 28 h 291"/>
                  <a:gd name="T38" fmla="*/ 518 w 851"/>
                  <a:gd name="T39" fmla="*/ 71 h 291"/>
                  <a:gd name="T40" fmla="*/ 546 w 851"/>
                  <a:gd name="T41" fmla="*/ 135 h 291"/>
                  <a:gd name="T42" fmla="*/ 574 w 851"/>
                  <a:gd name="T43" fmla="*/ 156 h 291"/>
                  <a:gd name="T44" fmla="*/ 603 w 851"/>
                  <a:gd name="T45" fmla="*/ 191 h 291"/>
                  <a:gd name="T46" fmla="*/ 631 w 851"/>
                  <a:gd name="T47" fmla="*/ 191 h 291"/>
                  <a:gd name="T48" fmla="*/ 652 w 851"/>
                  <a:gd name="T49" fmla="*/ 198 h 291"/>
                  <a:gd name="T50" fmla="*/ 681 w 851"/>
                  <a:gd name="T51" fmla="*/ 227 h 291"/>
                  <a:gd name="T52" fmla="*/ 709 w 851"/>
                  <a:gd name="T53" fmla="*/ 213 h 291"/>
                  <a:gd name="T54" fmla="*/ 737 w 851"/>
                  <a:gd name="T55" fmla="*/ 248 h 291"/>
                  <a:gd name="T56" fmla="*/ 766 w 851"/>
                  <a:gd name="T57" fmla="*/ 248 h 291"/>
                  <a:gd name="T58" fmla="*/ 794 w 851"/>
                  <a:gd name="T59" fmla="*/ 241 h 291"/>
                  <a:gd name="T60" fmla="*/ 822 w 851"/>
                  <a:gd name="T61" fmla="*/ 291 h 291"/>
                  <a:gd name="T62" fmla="*/ 851 w 851"/>
                  <a:gd name="T63" fmla="*/ 291 h 29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291"/>
                  <a:gd name="T98" fmla="*/ 851 w 851"/>
                  <a:gd name="T99" fmla="*/ 291 h 29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291">
                    <a:moveTo>
                      <a:pt x="0" y="177"/>
                    </a:moveTo>
                    <a:lnTo>
                      <a:pt x="22" y="177"/>
                    </a:lnTo>
                    <a:lnTo>
                      <a:pt x="50" y="177"/>
                    </a:lnTo>
                    <a:lnTo>
                      <a:pt x="78" y="184"/>
                    </a:lnTo>
                    <a:lnTo>
                      <a:pt x="107" y="184"/>
                    </a:lnTo>
                    <a:lnTo>
                      <a:pt x="135" y="184"/>
                    </a:lnTo>
                    <a:lnTo>
                      <a:pt x="163" y="170"/>
                    </a:lnTo>
                    <a:lnTo>
                      <a:pt x="192" y="163"/>
                    </a:lnTo>
                    <a:lnTo>
                      <a:pt x="213" y="170"/>
                    </a:lnTo>
                    <a:lnTo>
                      <a:pt x="241" y="163"/>
                    </a:lnTo>
                    <a:lnTo>
                      <a:pt x="270" y="184"/>
                    </a:lnTo>
                    <a:lnTo>
                      <a:pt x="298" y="170"/>
                    </a:lnTo>
                    <a:lnTo>
                      <a:pt x="326" y="92"/>
                    </a:lnTo>
                    <a:lnTo>
                      <a:pt x="355" y="7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3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71"/>
                    </a:lnTo>
                    <a:lnTo>
                      <a:pt x="546" y="135"/>
                    </a:lnTo>
                    <a:lnTo>
                      <a:pt x="574" y="156"/>
                    </a:lnTo>
                    <a:lnTo>
                      <a:pt x="603" y="191"/>
                    </a:lnTo>
                    <a:lnTo>
                      <a:pt x="631" y="191"/>
                    </a:lnTo>
                    <a:lnTo>
                      <a:pt x="652" y="198"/>
                    </a:lnTo>
                    <a:lnTo>
                      <a:pt x="681" y="227"/>
                    </a:lnTo>
                    <a:lnTo>
                      <a:pt x="709" y="213"/>
                    </a:lnTo>
                    <a:lnTo>
                      <a:pt x="737" y="248"/>
                    </a:lnTo>
                    <a:lnTo>
                      <a:pt x="766" y="248"/>
                    </a:lnTo>
                    <a:lnTo>
                      <a:pt x="794" y="241"/>
                    </a:lnTo>
                    <a:lnTo>
                      <a:pt x="822" y="291"/>
                    </a:lnTo>
                    <a:lnTo>
                      <a:pt x="851" y="291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0" name="Object 4"/>
              <p:cNvGraphicFramePr>
                <a:graphicFrameLocks noChangeAspect="1"/>
              </p:cNvGraphicFramePr>
              <p:nvPr/>
            </p:nvGraphicFramePr>
            <p:xfrm>
              <a:off x="3545" y="2610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1" imgW="276117" imgH="247685" progId="MSPhotoEd.3">
                      <p:embed/>
                    </p:oleObj>
                  </mc:Choice>
                  <mc:Fallback>
                    <p:oleObj name="Fotografía de Photo Editor" r:id="rId11" imgW="276117" imgH="247685" progId="MSPhotoEd.3">
                      <p:embed/>
                      <p:pic>
                        <p:nvPicPr>
                          <p:cNvPr id="2458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5" y="2610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3" name="Line 349"/>
              <p:cNvSpPr>
                <a:spLocks noChangeShapeType="1"/>
              </p:cNvSpPr>
              <p:nvPr/>
            </p:nvSpPr>
            <p:spPr bwMode="auto">
              <a:xfrm flipV="1">
                <a:off x="3558" y="2616"/>
                <a:ext cx="396" cy="3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9" name="Group 350"/>
            <p:cNvGrpSpPr>
              <a:grpSpLocks/>
            </p:cNvGrpSpPr>
            <p:nvPr/>
          </p:nvGrpSpPr>
          <p:grpSpPr bwMode="auto">
            <a:xfrm>
              <a:off x="4553" y="2592"/>
              <a:ext cx="956" cy="782"/>
              <a:chOff x="4553" y="2592"/>
              <a:chExt cx="956" cy="782"/>
            </a:xfrm>
          </p:grpSpPr>
          <p:sp>
            <p:nvSpPr>
              <p:cNvPr id="24940" name="Freeform 351"/>
              <p:cNvSpPr>
                <a:spLocks/>
              </p:cNvSpPr>
              <p:nvPr/>
            </p:nvSpPr>
            <p:spPr bwMode="auto">
              <a:xfrm>
                <a:off x="4750" y="3078"/>
                <a:ext cx="759" cy="296"/>
              </a:xfrm>
              <a:custGeom>
                <a:avLst/>
                <a:gdLst>
                  <a:gd name="T0" fmla="*/ 0 w 851"/>
                  <a:gd name="T1" fmla="*/ 156 h 383"/>
                  <a:gd name="T2" fmla="*/ 21 w 851"/>
                  <a:gd name="T3" fmla="*/ 156 h 383"/>
                  <a:gd name="T4" fmla="*/ 50 w 851"/>
                  <a:gd name="T5" fmla="*/ 156 h 383"/>
                  <a:gd name="T6" fmla="*/ 78 w 851"/>
                  <a:gd name="T7" fmla="*/ 156 h 383"/>
                  <a:gd name="T8" fmla="*/ 106 w 851"/>
                  <a:gd name="T9" fmla="*/ 156 h 383"/>
                  <a:gd name="T10" fmla="*/ 135 w 851"/>
                  <a:gd name="T11" fmla="*/ 156 h 383"/>
                  <a:gd name="T12" fmla="*/ 163 w 851"/>
                  <a:gd name="T13" fmla="*/ 156 h 383"/>
                  <a:gd name="T14" fmla="*/ 192 w 851"/>
                  <a:gd name="T15" fmla="*/ 156 h 383"/>
                  <a:gd name="T16" fmla="*/ 213 w 851"/>
                  <a:gd name="T17" fmla="*/ 156 h 383"/>
                  <a:gd name="T18" fmla="*/ 241 w 851"/>
                  <a:gd name="T19" fmla="*/ 156 h 383"/>
                  <a:gd name="T20" fmla="*/ 269 w 851"/>
                  <a:gd name="T21" fmla="*/ 135 h 383"/>
                  <a:gd name="T22" fmla="*/ 298 w 851"/>
                  <a:gd name="T23" fmla="*/ 135 h 383"/>
                  <a:gd name="T24" fmla="*/ 326 w 851"/>
                  <a:gd name="T25" fmla="*/ 92 h 383"/>
                  <a:gd name="T26" fmla="*/ 355 w 851"/>
                  <a:gd name="T27" fmla="*/ 28 h 383"/>
                  <a:gd name="T28" fmla="*/ 383 w 851"/>
                  <a:gd name="T29" fmla="*/ 28 h 383"/>
                  <a:gd name="T30" fmla="*/ 411 w 851"/>
                  <a:gd name="T31" fmla="*/ 0 h 383"/>
                  <a:gd name="T32" fmla="*/ 432 w 851"/>
                  <a:gd name="T33" fmla="*/ 0 h 383"/>
                  <a:gd name="T34" fmla="*/ 461 w 851"/>
                  <a:gd name="T35" fmla="*/ 28 h 383"/>
                  <a:gd name="T36" fmla="*/ 489 w 851"/>
                  <a:gd name="T37" fmla="*/ 28 h 383"/>
                  <a:gd name="T38" fmla="*/ 518 w 851"/>
                  <a:gd name="T39" fmla="*/ 50 h 383"/>
                  <a:gd name="T40" fmla="*/ 546 w 851"/>
                  <a:gd name="T41" fmla="*/ 99 h 383"/>
                  <a:gd name="T42" fmla="*/ 574 w 851"/>
                  <a:gd name="T43" fmla="*/ 113 h 383"/>
                  <a:gd name="T44" fmla="*/ 603 w 851"/>
                  <a:gd name="T45" fmla="*/ 170 h 383"/>
                  <a:gd name="T46" fmla="*/ 631 w 851"/>
                  <a:gd name="T47" fmla="*/ 170 h 383"/>
                  <a:gd name="T48" fmla="*/ 652 w 851"/>
                  <a:gd name="T49" fmla="*/ 213 h 383"/>
                  <a:gd name="T50" fmla="*/ 681 w 851"/>
                  <a:gd name="T51" fmla="*/ 234 h 383"/>
                  <a:gd name="T52" fmla="*/ 709 w 851"/>
                  <a:gd name="T53" fmla="*/ 227 h 383"/>
                  <a:gd name="T54" fmla="*/ 737 w 851"/>
                  <a:gd name="T55" fmla="*/ 291 h 383"/>
                  <a:gd name="T56" fmla="*/ 766 w 851"/>
                  <a:gd name="T57" fmla="*/ 291 h 383"/>
                  <a:gd name="T58" fmla="*/ 794 w 851"/>
                  <a:gd name="T59" fmla="*/ 333 h 383"/>
                  <a:gd name="T60" fmla="*/ 822 w 851"/>
                  <a:gd name="T61" fmla="*/ 383 h 383"/>
                  <a:gd name="T62" fmla="*/ 851 w 851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383"/>
                  <a:gd name="T98" fmla="*/ 851 w 851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383">
                    <a:moveTo>
                      <a:pt x="0" y="156"/>
                    </a:moveTo>
                    <a:lnTo>
                      <a:pt x="21" y="156"/>
                    </a:lnTo>
                    <a:lnTo>
                      <a:pt x="50" y="156"/>
                    </a:lnTo>
                    <a:lnTo>
                      <a:pt x="78" y="156"/>
                    </a:lnTo>
                    <a:lnTo>
                      <a:pt x="106" y="156"/>
                    </a:lnTo>
                    <a:lnTo>
                      <a:pt x="135" y="156"/>
                    </a:lnTo>
                    <a:lnTo>
                      <a:pt x="163" y="156"/>
                    </a:lnTo>
                    <a:lnTo>
                      <a:pt x="192" y="156"/>
                    </a:lnTo>
                    <a:lnTo>
                      <a:pt x="213" y="156"/>
                    </a:lnTo>
                    <a:lnTo>
                      <a:pt x="241" y="156"/>
                    </a:lnTo>
                    <a:lnTo>
                      <a:pt x="269" y="135"/>
                    </a:lnTo>
                    <a:lnTo>
                      <a:pt x="298" y="135"/>
                    </a:lnTo>
                    <a:lnTo>
                      <a:pt x="326" y="92"/>
                    </a:lnTo>
                    <a:lnTo>
                      <a:pt x="355" y="2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50"/>
                    </a:lnTo>
                    <a:lnTo>
                      <a:pt x="546" y="99"/>
                    </a:lnTo>
                    <a:lnTo>
                      <a:pt x="574" y="113"/>
                    </a:lnTo>
                    <a:lnTo>
                      <a:pt x="603" y="170"/>
                    </a:lnTo>
                    <a:lnTo>
                      <a:pt x="631" y="170"/>
                    </a:lnTo>
                    <a:lnTo>
                      <a:pt x="652" y="213"/>
                    </a:lnTo>
                    <a:lnTo>
                      <a:pt x="681" y="234"/>
                    </a:lnTo>
                    <a:lnTo>
                      <a:pt x="709" y="227"/>
                    </a:lnTo>
                    <a:lnTo>
                      <a:pt x="737" y="291"/>
                    </a:lnTo>
                    <a:lnTo>
                      <a:pt x="766" y="291"/>
                    </a:lnTo>
                    <a:lnTo>
                      <a:pt x="794" y="333"/>
                    </a:lnTo>
                    <a:lnTo>
                      <a:pt x="822" y="383"/>
                    </a:lnTo>
                    <a:lnTo>
                      <a:pt x="851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79" name="Object 3"/>
              <p:cNvGraphicFramePr>
                <a:graphicFrameLocks noChangeAspect="1"/>
              </p:cNvGraphicFramePr>
              <p:nvPr/>
            </p:nvGraphicFramePr>
            <p:xfrm>
              <a:off x="4553" y="2594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2" imgW="276117" imgH="247685" progId="MSPhotoEd.3">
                      <p:embed/>
                    </p:oleObj>
                  </mc:Choice>
                  <mc:Fallback>
                    <p:oleObj name="Fotografía de Photo Editor" r:id="rId12" imgW="276117" imgH="247685" progId="MSPhotoEd.3">
                      <p:embed/>
                      <p:pic>
                        <p:nvPicPr>
                          <p:cNvPr id="24579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3" y="2594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1" name="Line 353"/>
              <p:cNvSpPr>
                <a:spLocks noChangeShapeType="1"/>
              </p:cNvSpPr>
              <p:nvPr/>
            </p:nvSpPr>
            <p:spPr bwMode="auto">
              <a:xfrm flipV="1">
                <a:off x="4674" y="2592"/>
                <a:ext cx="192" cy="36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" name="Group 355"/>
          <p:cNvGrpSpPr>
            <a:grpSpLocks/>
          </p:cNvGrpSpPr>
          <p:nvPr/>
        </p:nvGrpSpPr>
        <p:grpSpPr bwMode="auto">
          <a:xfrm>
            <a:off x="4391025" y="2667000"/>
            <a:ext cx="4343400" cy="847725"/>
            <a:chOff x="2766" y="1680"/>
            <a:chExt cx="2736" cy="534"/>
          </a:xfrm>
        </p:grpSpPr>
        <p:grpSp>
          <p:nvGrpSpPr>
            <p:cNvPr id="24927" name="Group 356"/>
            <p:cNvGrpSpPr>
              <a:grpSpLocks/>
            </p:cNvGrpSpPr>
            <p:nvPr/>
          </p:nvGrpSpPr>
          <p:grpSpPr bwMode="auto">
            <a:xfrm>
              <a:off x="2766" y="1710"/>
              <a:ext cx="732" cy="420"/>
              <a:chOff x="1764" y="1692"/>
              <a:chExt cx="732" cy="300"/>
            </a:xfrm>
          </p:grpSpPr>
          <p:sp>
            <p:nvSpPr>
              <p:cNvPr id="24934" name="Line 357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5" name="Line 358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8" name="Group 359"/>
            <p:cNvGrpSpPr>
              <a:grpSpLocks/>
            </p:cNvGrpSpPr>
            <p:nvPr/>
          </p:nvGrpSpPr>
          <p:grpSpPr bwMode="auto">
            <a:xfrm>
              <a:off x="3774" y="1704"/>
              <a:ext cx="732" cy="510"/>
              <a:chOff x="1764" y="1692"/>
              <a:chExt cx="732" cy="300"/>
            </a:xfrm>
          </p:grpSpPr>
          <p:sp>
            <p:nvSpPr>
              <p:cNvPr id="24932" name="Line 360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3" name="Line 361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9" name="Group 362"/>
            <p:cNvGrpSpPr>
              <a:grpSpLocks/>
            </p:cNvGrpSpPr>
            <p:nvPr/>
          </p:nvGrpSpPr>
          <p:grpSpPr bwMode="auto">
            <a:xfrm>
              <a:off x="4770" y="1680"/>
              <a:ext cx="732" cy="444"/>
              <a:chOff x="1764" y="1692"/>
              <a:chExt cx="732" cy="300"/>
            </a:xfrm>
          </p:grpSpPr>
          <p:sp>
            <p:nvSpPr>
              <p:cNvPr id="24930" name="Line 363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1" name="Line 364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" name="Group 365"/>
          <p:cNvGrpSpPr>
            <a:grpSpLocks/>
          </p:cNvGrpSpPr>
          <p:nvPr/>
        </p:nvGrpSpPr>
        <p:grpSpPr bwMode="auto">
          <a:xfrm>
            <a:off x="2790825" y="5057775"/>
            <a:ext cx="5934075" cy="323850"/>
            <a:chOff x="1758" y="3186"/>
            <a:chExt cx="3738" cy="204"/>
          </a:xfrm>
        </p:grpSpPr>
        <p:grpSp>
          <p:nvGrpSpPr>
            <p:cNvPr id="24917" name="Group 366"/>
            <p:cNvGrpSpPr>
              <a:grpSpLocks/>
            </p:cNvGrpSpPr>
            <p:nvPr/>
          </p:nvGrpSpPr>
          <p:grpSpPr bwMode="auto">
            <a:xfrm>
              <a:off x="1758" y="3186"/>
              <a:ext cx="732" cy="204"/>
              <a:chOff x="1764" y="1692"/>
              <a:chExt cx="732" cy="300"/>
            </a:xfrm>
          </p:grpSpPr>
          <p:sp>
            <p:nvSpPr>
              <p:cNvPr id="24925" name="Line 367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6" name="Line 368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8" name="Line 369"/>
            <p:cNvSpPr>
              <a:spLocks noChangeShapeType="1"/>
            </p:cNvSpPr>
            <p:nvPr/>
          </p:nvSpPr>
          <p:spPr bwMode="auto">
            <a:xfrm>
              <a:off x="2754" y="3240"/>
              <a:ext cx="7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919" name="Group 370"/>
            <p:cNvGrpSpPr>
              <a:grpSpLocks/>
            </p:cNvGrpSpPr>
            <p:nvPr/>
          </p:nvGrpSpPr>
          <p:grpSpPr bwMode="auto">
            <a:xfrm>
              <a:off x="3756" y="3234"/>
              <a:ext cx="732" cy="84"/>
              <a:chOff x="1764" y="1692"/>
              <a:chExt cx="732" cy="300"/>
            </a:xfrm>
          </p:grpSpPr>
          <p:sp>
            <p:nvSpPr>
              <p:cNvPr id="24923" name="Line 371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4" name="Line 372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0" name="Group 373"/>
            <p:cNvGrpSpPr>
              <a:grpSpLocks/>
            </p:cNvGrpSpPr>
            <p:nvPr/>
          </p:nvGrpSpPr>
          <p:grpSpPr bwMode="auto">
            <a:xfrm>
              <a:off x="4764" y="3192"/>
              <a:ext cx="732" cy="186"/>
              <a:chOff x="1764" y="1692"/>
              <a:chExt cx="732" cy="300"/>
            </a:xfrm>
          </p:grpSpPr>
          <p:sp>
            <p:nvSpPr>
              <p:cNvPr id="24921" name="Line 374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2" name="Line 375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" name="Group 376"/>
          <p:cNvGrpSpPr>
            <a:grpSpLocks/>
          </p:cNvGrpSpPr>
          <p:nvPr/>
        </p:nvGrpSpPr>
        <p:grpSpPr bwMode="auto">
          <a:xfrm>
            <a:off x="609600" y="2282825"/>
            <a:ext cx="3429000" cy="1784350"/>
            <a:chOff x="384" y="1438"/>
            <a:chExt cx="2160" cy="1124"/>
          </a:xfrm>
        </p:grpSpPr>
        <p:sp>
          <p:nvSpPr>
            <p:cNvPr id="24915" name="Line 377"/>
            <p:cNvSpPr>
              <a:spLocks noChangeShapeType="1"/>
            </p:cNvSpPr>
            <p:nvPr/>
          </p:nvSpPr>
          <p:spPr bwMode="auto">
            <a:xfrm flipV="1">
              <a:off x="384" y="1644"/>
              <a:ext cx="216" cy="10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6" name="Freeform 378"/>
            <p:cNvSpPr>
              <a:spLocks/>
            </p:cNvSpPr>
            <p:nvPr/>
          </p:nvSpPr>
          <p:spPr bwMode="auto">
            <a:xfrm>
              <a:off x="654" y="1438"/>
              <a:ext cx="1890" cy="1124"/>
            </a:xfrm>
            <a:custGeom>
              <a:avLst/>
              <a:gdLst>
                <a:gd name="T0" fmla="*/ 1890 w 1890"/>
                <a:gd name="T1" fmla="*/ 1124 h 1124"/>
                <a:gd name="T2" fmla="*/ 720 w 1890"/>
                <a:gd name="T3" fmla="*/ 170 h 1124"/>
                <a:gd name="T4" fmla="*/ 0 w 1890"/>
                <a:gd name="T5" fmla="*/ 104 h 1124"/>
                <a:gd name="T6" fmla="*/ 0 60000 65536"/>
                <a:gd name="T7" fmla="*/ 0 60000 65536"/>
                <a:gd name="T8" fmla="*/ 0 60000 65536"/>
                <a:gd name="T9" fmla="*/ 0 w 1890"/>
                <a:gd name="T10" fmla="*/ 0 h 1124"/>
                <a:gd name="T11" fmla="*/ 1890 w 1890"/>
                <a:gd name="T12" fmla="*/ 1124 h 11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0" h="1124">
                  <a:moveTo>
                    <a:pt x="1890" y="1124"/>
                  </a:moveTo>
                  <a:cubicBezTo>
                    <a:pt x="1462" y="732"/>
                    <a:pt x="1035" y="340"/>
                    <a:pt x="720" y="170"/>
                  </a:cubicBezTo>
                  <a:cubicBezTo>
                    <a:pt x="405" y="0"/>
                    <a:pt x="202" y="52"/>
                    <a:pt x="0" y="104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23" name="Group 379"/>
          <p:cNvGrpSpPr>
            <a:grpSpLocks/>
          </p:cNvGrpSpPr>
          <p:nvPr/>
        </p:nvGrpSpPr>
        <p:grpSpPr bwMode="auto">
          <a:xfrm>
            <a:off x="2800350" y="2686050"/>
            <a:ext cx="1162050" cy="476250"/>
            <a:chOff x="1764" y="1692"/>
            <a:chExt cx="732" cy="300"/>
          </a:xfrm>
        </p:grpSpPr>
        <p:grpSp>
          <p:nvGrpSpPr>
            <p:cNvPr id="24911" name="Group 380"/>
            <p:cNvGrpSpPr>
              <a:grpSpLocks/>
            </p:cNvGrpSpPr>
            <p:nvPr/>
          </p:nvGrpSpPr>
          <p:grpSpPr bwMode="auto">
            <a:xfrm>
              <a:off x="1764" y="1692"/>
              <a:ext cx="732" cy="300"/>
              <a:chOff x="1764" y="1692"/>
              <a:chExt cx="732" cy="300"/>
            </a:xfrm>
          </p:grpSpPr>
          <p:sp>
            <p:nvSpPr>
              <p:cNvPr id="24913" name="Line 381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4" name="Line 382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2" name="Text Box 383"/>
            <p:cNvSpPr txBox="1">
              <a:spLocks noChangeArrowheads="1"/>
            </p:cNvSpPr>
            <p:nvPr/>
          </p:nvSpPr>
          <p:spPr bwMode="auto">
            <a:xfrm>
              <a:off x="1838" y="1743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sz="1600" i="1" u="none"/>
                <a:t>d </a:t>
              </a:r>
            </a:p>
          </p:txBody>
        </p:sp>
      </p:grpSp>
      <p:sp>
        <p:nvSpPr>
          <p:cNvPr id="476544" name="Rectangle 384"/>
          <p:cNvSpPr>
            <a:spLocks noChangeArrowheads="1"/>
          </p:cNvSpPr>
          <p:nvPr/>
        </p:nvSpPr>
        <p:spPr bwMode="auto">
          <a:xfrm>
            <a:off x="4752975" y="5270500"/>
            <a:ext cx="477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1600" i="1" u="none"/>
              <a:t>d</a:t>
            </a:r>
            <a:r>
              <a:rPr lang="es-ES" sz="1600" u="none" baseline="-25000"/>
              <a:t>min</a:t>
            </a:r>
          </a:p>
        </p:txBody>
      </p:sp>
      <p:grpSp>
        <p:nvGrpSpPr>
          <p:cNvPr id="25" name="Group 385"/>
          <p:cNvGrpSpPr>
            <a:grpSpLocks/>
          </p:cNvGrpSpPr>
          <p:nvPr/>
        </p:nvGrpSpPr>
        <p:grpSpPr bwMode="auto">
          <a:xfrm>
            <a:off x="2943225" y="2860675"/>
            <a:ext cx="5137150" cy="2536825"/>
            <a:chOff x="1854" y="1802"/>
            <a:chExt cx="3236" cy="1598"/>
          </a:xfrm>
        </p:grpSpPr>
        <p:sp>
          <p:nvSpPr>
            <p:cNvPr id="24905" name="Rectangle 386"/>
            <p:cNvSpPr>
              <a:spLocks noChangeArrowheads="1"/>
            </p:cNvSpPr>
            <p:nvPr/>
          </p:nvSpPr>
          <p:spPr bwMode="auto">
            <a:xfrm>
              <a:off x="2850" y="1814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6" name="Rectangle 387"/>
            <p:cNvSpPr>
              <a:spLocks noChangeArrowheads="1"/>
            </p:cNvSpPr>
            <p:nvPr/>
          </p:nvSpPr>
          <p:spPr bwMode="auto">
            <a:xfrm>
              <a:off x="4818" y="180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7" name="Rectangle 388"/>
            <p:cNvSpPr>
              <a:spLocks noChangeArrowheads="1"/>
            </p:cNvSpPr>
            <p:nvPr/>
          </p:nvSpPr>
          <p:spPr bwMode="auto">
            <a:xfrm>
              <a:off x="4002" y="3146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8" name="Rectangle 389"/>
            <p:cNvSpPr>
              <a:spLocks noChangeArrowheads="1"/>
            </p:cNvSpPr>
            <p:nvPr/>
          </p:nvSpPr>
          <p:spPr bwMode="auto">
            <a:xfrm>
              <a:off x="1854" y="3188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9" name="Rectangle 390"/>
            <p:cNvSpPr>
              <a:spLocks noChangeArrowheads="1"/>
            </p:cNvSpPr>
            <p:nvPr/>
          </p:nvSpPr>
          <p:spPr bwMode="auto">
            <a:xfrm>
              <a:off x="4890" y="318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10" name="Rectangle 391"/>
            <p:cNvSpPr>
              <a:spLocks noChangeArrowheads="1"/>
            </p:cNvSpPr>
            <p:nvPr/>
          </p:nvSpPr>
          <p:spPr bwMode="auto">
            <a:xfrm>
              <a:off x="3828" y="186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</p:grpSp>
      <p:sp>
        <p:nvSpPr>
          <p:cNvPr id="24904" name="Text Box 393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52BA885C-FA2A-DA46-A56E-D683851A3C88}" type="slidenum">
              <a:rPr sz="1400" b="1" u="none" noProof="1">
                <a:solidFill>
                  <a:srgbClr val="99CCFF"/>
                </a:solidFill>
              </a:rPr>
              <a:pPr/>
              <a:t>19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76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47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554" grpId="0" animBg="1"/>
      <p:bldP spid="476478" grpId="0" animBg="1"/>
      <p:bldP spid="476480" grpId="0" animBg="1"/>
      <p:bldP spid="47654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3700" y="3581400"/>
            <a:ext cx="8481333" cy="92333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a) Grayscale image         b) Segmentation                   c) 3D representation of a)</a:t>
            </a:r>
          </a:p>
          <a:p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" y="4724400"/>
            <a:ext cx="729617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There are two categories of features: 	Geometric Features and</a:t>
            </a:r>
          </a:p>
          <a:p>
            <a:r>
              <a:rPr lang="en-US" dirty="0">
                <a:latin typeface="Trebuchet MS"/>
                <a:cs typeface="Trebuchet MS"/>
              </a:rPr>
              <a:t>  					Intensity Features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700" y="5384800"/>
            <a:ext cx="855065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Geometric Features give information about location, orientation, shape and size.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3700" y="5740400"/>
            <a:ext cx="703322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Intensity Features give information about how are the grayvalues.</a:t>
            </a:r>
          </a:p>
        </p:txBody>
      </p:sp>
      <p:pic>
        <p:nvPicPr>
          <p:cNvPr id="3" name="Picture 2" descr="Screen Shot 2014-10-04 at 3.2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0" y="1340022"/>
            <a:ext cx="2123071" cy="2103944"/>
          </a:xfrm>
          <a:prstGeom prst="rect">
            <a:avLst/>
          </a:prstGeom>
        </p:spPr>
      </p:pic>
      <p:pic>
        <p:nvPicPr>
          <p:cNvPr id="8" name="Picture 7" descr="Screen Shot 2014-10-04 at 3.2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8" y="1333645"/>
            <a:ext cx="2103944" cy="211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068" y="1145742"/>
            <a:ext cx="3095354" cy="232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6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F0B53A-E0AD-2081-0C3A-4D3F8E36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Rectangle 11">
            <a:extLst>
              <a:ext uri="{FF2B5EF4-FFF2-40B4-BE49-F238E27FC236}">
                <a16:creationId xmlns:a16="http://schemas.microsoft.com/office/drawing/2014/main" id="{5E697711-1AC7-E2F9-523F-83122128C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6554" name="Oval 394">
            <a:extLst>
              <a:ext uri="{FF2B5EF4-FFF2-40B4-BE49-F238E27FC236}">
                <a16:creationId xmlns:a16="http://schemas.microsoft.com/office/drawing/2014/main" id="{68BF5596-9A51-765C-DD00-DD89234D4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063" y="3889375"/>
            <a:ext cx="2279650" cy="2671763"/>
          </a:xfrm>
          <a:prstGeom prst="ellipse">
            <a:avLst/>
          </a:prstGeom>
          <a:solidFill>
            <a:srgbClr val="DDDDD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4588" name="Group 2">
            <a:extLst>
              <a:ext uri="{FF2B5EF4-FFF2-40B4-BE49-F238E27FC236}">
                <a16:creationId xmlns:a16="http://schemas.microsoft.com/office/drawing/2014/main" id="{481DF3D0-9415-858D-3676-A7D02EF2C357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2146300"/>
            <a:ext cx="1758950" cy="3756025"/>
            <a:chOff x="-2" y="1352"/>
            <a:chExt cx="1108" cy="2366"/>
          </a:xfrm>
        </p:grpSpPr>
        <p:grpSp>
          <p:nvGrpSpPr>
            <p:cNvPr id="24962" name="Group 3">
              <a:extLst>
                <a:ext uri="{FF2B5EF4-FFF2-40B4-BE49-F238E27FC236}">
                  <a16:creationId xmlns:a16="http://schemas.microsoft.com/office/drawing/2014/main" id="{FABC18C8-405E-04E2-B8D1-CF0AAE6B6D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" y="2412"/>
              <a:ext cx="1108" cy="1306"/>
              <a:chOff x="-2" y="2412"/>
              <a:chExt cx="1108" cy="1306"/>
            </a:xfrm>
          </p:grpSpPr>
          <p:pic>
            <p:nvPicPr>
              <p:cNvPr id="24967" name="Picture 4">
                <a:extLst>
                  <a:ext uri="{FF2B5EF4-FFF2-40B4-BE49-F238E27FC236}">
                    <a16:creationId xmlns:a16="http://schemas.microsoft.com/office/drawing/2014/main" id="{481F9331-8FBC-EBD7-9AA6-D1E4FC188B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2644"/>
                <a:ext cx="1108" cy="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968" name="Line 5">
                <a:extLst>
                  <a:ext uri="{FF2B5EF4-FFF2-40B4-BE49-F238E27FC236}">
                    <a16:creationId xmlns:a16="http://schemas.microsoft.com/office/drawing/2014/main" id="{4C31FB60-FC1E-ACA3-D3F5-D81C7A293E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2" y="2412"/>
                <a:ext cx="0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963" name="Picture 6">
              <a:extLst>
                <a:ext uri="{FF2B5EF4-FFF2-40B4-BE49-F238E27FC236}">
                  <a16:creationId xmlns:a16="http://schemas.microsoft.com/office/drawing/2014/main" id="{C846C2A3-081E-7D61-3D80-118B4E2A3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964" name="Group 7">
              <a:extLst>
                <a:ext uri="{FF2B5EF4-FFF2-40B4-BE49-F238E27FC236}">
                  <a16:creationId xmlns:a16="http://schemas.microsoft.com/office/drawing/2014/main" id="{63ED89CC-0103-1ED0-E1C4-324C86FA9C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" y="1600"/>
              <a:ext cx="224" cy="1490"/>
              <a:chOff x="376" y="1600"/>
              <a:chExt cx="224" cy="1490"/>
            </a:xfrm>
          </p:grpSpPr>
          <p:sp>
            <p:nvSpPr>
              <p:cNvPr id="24965" name="Rectangle 8">
                <a:extLst>
                  <a:ext uri="{FF2B5EF4-FFF2-40B4-BE49-F238E27FC236}">
                    <a16:creationId xmlns:a16="http://schemas.microsoft.com/office/drawing/2014/main" id="{C4EBB18B-A48B-7531-79D7-DB8F388E1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160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966" name="Rectangle 9">
                <a:extLst>
                  <a:ext uri="{FF2B5EF4-FFF2-40B4-BE49-F238E27FC236}">
                    <a16:creationId xmlns:a16="http://schemas.microsoft.com/office/drawing/2014/main" id="{3761F37C-F26F-F39E-9586-89E11201C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89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4589" name="Line 10">
            <a:extLst>
              <a:ext uri="{FF2B5EF4-FFF2-40B4-BE49-F238E27FC236}">
                <a16:creationId xmlns:a16="http://schemas.microsoft.com/office/drawing/2014/main" id="{14FC6465-71F3-942D-0061-18A233072E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Rectangle 12">
            <a:extLst>
              <a:ext uri="{FF2B5EF4-FFF2-40B4-BE49-F238E27FC236}">
                <a16:creationId xmlns:a16="http://schemas.microsoft.com/office/drawing/2014/main" id="{2FC4A59A-DAA3-1113-128E-F17DCAEE9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062538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4591" name="Line 13">
            <a:extLst>
              <a:ext uri="{FF2B5EF4-FFF2-40B4-BE49-F238E27FC236}">
                <a16:creationId xmlns:a16="http://schemas.microsoft.com/office/drawing/2014/main" id="{6CB4D1FB-9AA1-4C30-CC01-208D48BDB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Rectangle 14">
            <a:extLst>
              <a:ext uri="{FF2B5EF4-FFF2-40B4-BE49-F238E27FC236}">
                <a16:creationId xmlns:a16="http://schemas.microsoft.com/office/drawing/2014/main" id="{F925E9A1-22F0-C8F9-198E-0FDF05A4B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4593" name="Line 15">
            <a:extLst>
              <a:ext uri="{FF2B5EF4-FFF2-40B4-BE49-F238E27FC236}">
                <a16:creationId xmlns:a16="http://schemas.microsoft.com/office/drawing/2014/main" id="{E0FA769C-2E4D-9C44-1478-9BB8A44BF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Rectangle 16">
            <a:extLst>
              <a:ext uri="{FF2B5EF4-FFF2-40B4-BE49-F238E27FC236}">
                <a16:creationId xmlns:a16="http://schemas.microsoft.com/office/drawing/2014/main" id="{1C67FC91-2D6D-7E8E-CE71-7ACCC8231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57150"/>
            <a:ext cx="20370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95" name="Rectangle 17">
            <a:extLst>
              <a:ext uri="{FF2B5EF4-FFF2-40B4-BE49-F238E27FC236}">
                <a16:creationId xmlns:a16="http://schemas.microsoft.com/office/drawing/2014/main" id="{F243F7FD-A6E0-45CA-59A1-384A68483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450" y="2054225"/>
            <a:ext cx="1198563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6" name="Rectangle 18">
            <a:extLst>
              <a:ext uri="{FF2B5EF4-FFF2-40B4-BE49-F238E27FC236}">
                <a16:creationId xmlns:a16="http://schemas.microsoft.com/office/drawing/2014/main" id="{0E967E41-F562-17FB-9056-96C6886B0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7" name="Rectangle 19">
            <a:extLst>
              <a:ext uri="{FF2B5EF4-FFF2-40B4-BE49-F238E27FC236}">
                <a16:creationId xmlns:a16="http://schemas.microsoft.com/office/drawing/2014/main" id="{D61488CF-0BB2-54F9-3706-680AB8159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598" name="Rectangle 20">
            <a:extLst>
              <a:ext uri="{FF2B5EF4-FFF2-40B4-BE49-F238E27FC236}">
                <a16:creationId xmlns:a16="http://schemas.microsoft.com/office/drawing/2014/main" id="{1E61DB0B-F351-61EF-EA4B-A159DBC92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9" name="Line 21">
            <a:extLst>
              <a:ext uri="{FF2B5EF4-FFF2-40B4-BE49-F238E27FC236}">
                <a16:creationId xmlns:a16="http://schemas.microsoft.com/office/drawing/2014/main" id="{3B7B1D9D-8930-9904-9CE9-3EE7974F87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Freeform 22">
            <a:extLst>
              <a:ext uri="{FF2B5EF4-FFF2-40B4-BE49-F238E27FC236}">
                <a16:creationId xmlns:a16="http://schemas.microsoft.com/office/drawing/2014/main" id="{9F20F5C9-B077-89FB-40B3-D11DFD2E6C28}"/>
              </a:ext>
            </a:extLst>
          </p:cNvPr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01" name="Line 23">
            <a:extLst>
              <a:ext uri="{FF2B5EF4-FFF2-40B4-BE49-F238E27FC236}">
                <a16:creationId xmlns:a16="http://schemas.microsoft.com/office/drawing/2014/main" id="{5347803F-D9A4-DEF1-8C50-7176DFE804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2" name="Line 24">
            <a:extLst>
              <a:ext uri="{FF2B5EF4-FFF2-40B4-BE49-F238E27FC236}">
                <a16:creationId xmlns:a16="http://schemas.microsoft.com/office/drawing/2014/main" id="{106CC9BA-C722-E3A1-A687-73BD98BCC5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3" name="Line 25">
            <a:extLst>
              <a:ext uri="{FF2B5EF4-FFF2-40B4-BE49-F238E27FC236}">
                <a16:creationId xmlns:a16="http://schemas.microsoft.com/office/drawing/2014/main" id="{9EDAA947-2AEA-8E26-DEAF-77760ACEE7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4" name="Line 26">
            <a:extLst>
              <a:ext uri="{FF2B5EF4-FFF2-40B4-BE49-F238E27FC236}">
                <a16:creationId xmlns:a16="http://schemas.microsoft.com/office/drawing/2014/main" id="{B1B41DCE-90A6-AE61-BE68-D831AFFFD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6263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5" name="Line 27">
            <a:extLst>
              <a:ext uri="{FF2B5EF4-FFF2-40B4-BE49-F238E27FC236}">
                <a16:creationId xmlns:a16="http://schemas.microsoft.com/office/drawing/2014/main" id="{B4C147D8-C236-F0D2-FE4F-48B816F42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6263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Rectangle 28">
            <a:extLst>
              <a:ext uri="{FF2B5EF4-FFF2-40B4-BE49-F238E27FC236}">
                <a16:creationId xmlns:a16="http://schemas.microsoft.com/office/drawing/2014/main" id="{41F6A216-AD75-D715-AF81-0EBDEF3A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4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07" name="Line 29">
            <a:extLst>
              <a:ext uri="{FF2B5EF4-FFF2-40B4-BE49-F238E27FC236}">
                <a16:creationId xmlns:a16="http://schemas.microsoft.com/office/drawing/2014/main" id="{EB4B5649-DDFB-D452-5F9F-C2D911FC5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67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8" name="Line 30">
            <a:extLst>
              <a:ext uri="{FF2B5EF4-FFF2-40B4-BE49-F238E27FC236}">
                <a16:creationId xmlns:a16="http://schemas.microsoft.com/office/drawing/2014/main" id="{0D36C7C7-4469-B48A-9ED0-A028064CA8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67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9" name="Rectangle 31">
            <a:extLst>
              <a:ext uri="{FF2B5EF4-FFF2-40B4-BE49-F238E27FC236}">
                <a16:creationId xmlns:a16="http://schemas.microsoft.com/office/drawing/2014/main" id="{E57BBB14-54CC-CF5A-B8FB-2CE0B894A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10" name="Line 32">
            <a:extLst>
              <a:ext uri="{FF2B5EF4-FFF2-40B4-BE49-F238E27FC236}">
                <a16:creationId xmlns:a16="http://schemas.microsoft.com/office/drawing/2014/main" id="{03BA082C-54F3-2B09-0C14-505745FB60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00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1" name="Line 33">
            <a:extLst>
              <a:ext uri="{FF2B5EF4-FFF2-40B4-BE49-F238E27FC236}">
                <a16:creationId xmlns:a16="http://schemas.microsoft.com/office/drawing/2014/main" id="{C0D0C589-11D2-9685-0891-A3AA368E5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8900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2" name="Rectangle 34">
            <a:extLst>
              <a:ext uri="{FF2B5EF4-FFF2-40B4-BE49-F238E27FC236}">
                <a16:creationId xmlns:a16="http://schemas.microsoft.com/office/drawing/2014/main" id="{57AE7E5D-66F0-2210-0138-9D3EFB22A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0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13" name="Line 35">
            <a:extLst>
              <a:ext uri="{FF2B5EF4-FFF2-40B4-BE49-F238E27FC236}">
                <a16:creationId xmlns:a16="http://schemas.microsoft.com/office/drawing/2014/main" id="{D6984B6F-E35B-8620-53B8-C366605566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4" name="Line 36">
            <a:extLst>
              <a:ext uri="{FF2B5EF4-FFF2-40B4-BE49-F238E27FC236}">
                <a16:creationId xmlns:a16="http://schemas.microsoft.com/office/drawing/2014/main" id="{7D5F26A8-D597-64D2-0F51-90269889BE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614838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5" name="Rectangle 37">
            <a:extLst>
              <a:ext uri="{FF2B5EF4-FFF2-40B4-BE49-F238E27FC236}">
                <a16:creationId xmlns:a16="http://schemas.microsoft.com/office/drawing/2014/main" id="{C73B0318-BE29-187B-8B11-21CDE34F9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82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16" name="Line 38">
            <a:extLst>
              <a:ext uri="{FF2B5EF4-FFF2-40B4-BE49-F238E27FC236}">
                <a16:creationId xmlns:a16="http://schemas.microsoft.com/office/drawing/2014/main" id="{CABB11C3-BAC7-BDE6-1EC6-312F548DF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7" name="Line 39">
            <a:extLst>
              <a:ext uri="{FF2B5EF4-FFF2-40B4-BE49-F238E27FC236}">
                <a16:creationId xmlns:a16="http://schemas.microsoft.com/office/drawing/2014/main" id="{2C55750E-E536-2010-0A22-44668A4C0F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58070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8" name="Rectangle 40">
            <a:extLst>
              <a:ext uri="{FF2B5EF4-FFF2-40B4-BE49-F238E27FC236}">
                <a16:creationId xmlns:a16="http://schemas.microsoft.com/office/drawing/2014/main" id="{C6E7D3EF-AEFB-8C25-881D-995C65545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19" name="Line 41">
            <a:extLst>
              <a:ext uri="{FF2B5EF4-FFF2-40B4-BE49-F238E27FC236}">
                <a16:creationId xmlns:a16="http://schemas.microsoft.com/office/drawing/2014/main" id="{169B483B-AD27-9FD4-08E9-8FFC8A26CA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0" name="Line 42">
            <a:extLst>
              <a:ext uri="{FF2B5EF4-FFF2-40B4-BE49-F238E27FC236}">
                <a16:creationId xmlns:a16="http://schemas.microsoft.com/office/drawing/2014/main" id="{4C262E3C-AE76-E6DC-7E36-7DC598655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546893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1" name="Rectangle 43">
            <a:extLst>
              <a:ext uri="{FF2B5EF4-FFF2-40B4-BE49-F238E27FC236}">
                <a16:creationId xmlns:a16="http://schemas.microsoft.com/office/drawing/2014/main" id="{C50CAE0C-3C9D-6B6A-B8F6-A86B5B2AC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22" name="Line 44">
            <a:extLst>
              <a:ext uri="{FF2B5EF4-FFF2-40B4-BE49-F238E27FC236}">
                <a16:creationId xmlns:a16="http://schemas.microsoft.com/office/drawing/2014/main" id="{94DCEB7E-E881-3504-7CE1-9D42ACA2C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3" name="Line 45">
            <a:extLst>
              <a:ext uri="{FF2B5EF4-FFF2-40B4-BE49-F238E27FC236}">
                <a16:creationId xmlns:a16="http://schemas.microsoft.com/office/drawing/2014/main" id="{E605B9C8-CED1-C8B6-73D7-D2AEF4F367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512762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4" name="Rectangle 46">
            <a:extLst>
              <a:ext uri="{FF2B5EF4-FFF2-40B4-BE49-F238E27FC236}">
                <a16:creationId xmlns:a16="http://schemas.microsoft.com/office/drawing/2014/main" id="{8CBC17D0-E6C1-BADD-8DB7-910A934AF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25" name="Line 47">
            <a:extLst>
              <a:ext uri="{FF2B5EF4-FFF2-40B4-BE49-F238E27FC236}">
                <a16:creationId xmlns:a16="http://schemas.microsoft.com/office/drawing/2014/main" id="{24B49184-C716-F347-9026-CDD261FE95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6" name="Line 48">
            <a:extLst>
              <a:ext uri="{FF2B5EF4-FFF2-40B4-BE49-F238E27FC236}">
                <a16:creationId xmlns:a16="http://schemas.microsoft.com/office/drawing/2014/main" id="{B506DE91-0785-BC84-1D15-5B4EEF4984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478948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7" name="Rectangle 49">
            <a:extLst>
              <a:ext uri="{FF2B5EF4-FFF2-40B4-BE49-F238E27FC236}">
                <a16:creationId xmlns:a16="http://schemas.microsoft.com/office/drawing/2014/main" id="{95EF594C-F727-C6EE-E289-720A3D50A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47180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28" name="Line 50">
            <a:extLst>
              <a:ext uri="{FF2B5EF4-FFF2-40B4-BE49-F238E27FC236}">
                <a16:creationId xmlns:a16="http://schemas.microsoft.com/office/drawing/2014/main" id="{2ABE5A1B-52EB-03EA-06C1-20732F5D6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9" name="Line 51">
            <a:extLst>
              <a:ext uri="{FF2B5EF4-FFF2-40B4-BE49-F238E27FC236}">
                <a16:creationId xmlns:a16="http://schemas.microsoft.com/office/drawing/2014/main" id="{80F55BC9-F2E9-7393-440E-4D8F5F40FA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44497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0" name="Rectangle 52">
            <a:extLst>
              <a:ext uri="{FF2B5EF4-FFF2-40B4-BE49-F238E27FC236}">
                <a16:creationId xmlns:a16="http://schemas.microsoft.com/office/drawing/2014/main" id="{011CA745-C119-CAFC-D23E-F9AB5A170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43799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31" name="Line 53">
            <a:extLst>
              <a:ext uri="{FF2B5EF4-FFF2-40B4-BE49-F238E27FC236}">
                <a16:creationId xmlns:a16="http://schemas.microsoft.com/office/drawing/2014/main" id="{5C381F4F-6E14-425B-6731-ED29B288D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2" name="Freeform 54">
            <a:extLst>
              <a:ext uri="{FF2B5EF4-FFF2-40B4-BE49-F238E27FC236}">
                <a16:creationId xmlns:a16="http://schemas.microsoft.com/office/drawing/2014/main" id="{50AD2E8F-DDE1-64C7-102C-CA04992DF764}"/>
              </a:ext>
            </a:extLst>
          </p:cNvPr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3" name="Line 55">
            <a:extLst>
              <a:ext uri="{FF2B5EF4-FFF2-40B4-BE49-F238E27FC236}">
                <a16:creationId xmlns:a16="http://schemas.microsoft.com/office/drawing/2014/main" id="{00C4EFA6-80DD-1FF2-3297-C8E6887460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4" name="Rectangle 56">
            <a:extLst>
              <a:ext uri="{FF2B5EF4-FFF2-40B4-BE49-F238E27FC236}">
                <a16:creationId xmlns:a16="http://schemas.microsoft.com/office/drawing/2014/main" id="{79A6E456-02D3-EF69-54A7-4256D1C84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5" name="Rectangle 57">
            <a:extLst>
              <a:ext uri="{FF2B5EF4-FFF2-40B4-BE49-F238E27FC236}">
                <a16:creationId xmlns:a16="http://schemas.microsoft.com/office/drawing/2014/main" id="{C1B95F7F-2F24-6F52-D005-C68E6AA10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6" name="Line 58">
            <a:extLst>
              <a:ext uri="{FF2B5EF4-FFF2-40B4-BE49-F238E27FC236}">
                <a16:creationId xmlns:a16="http://schemas.microsoft.com/office/drawing/2014/main" id="{547DF926-41FE-3DE6-6F6E-87199B82B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7" name="Freeform 59">
            <a:extLst>
              <a:ext uri="{FF2B5EF4-FFF2-40B4-BE49-F238E27FC236}">
                <a16:creationId xmlns:a16="http://schemas.microsoft.com/office/drawing/2014/main" id="{5568E3E3-B39E-0878-5687-D1087A6E2507}"/>
              </a:ext>
            </a:extLst>
          </p:cNvPr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8" name="Line 60">
            <a:extLst>
              <a:ext uri="{FF2B5EF4-FFF2-40B4-BE49-F238E27FC236}">
                <a16:creationId xmlns:a16="http://schemas.microsoft.com/office/drawing/2014/main" id="{C05A91CA-A801-0D51-3896-02393384BF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9" name="Line 61">
            <a:extLst>
              <a:ext uri="{FF2B5EF4-FFF2-40B4-BE49-F238E27FC236}">
                <a16:creationId xmlns:a16="http://schemas.microsoft.com/office/drawing/2014/main" id="{E405BAD5-94DF-3809-41F6-2EAEF273AB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0" name="Line 62">
            <a:extLst>
              <a:ext uri="{FF2B5EF4-FFF2-40B4-BE49-F238E27FC236}">
                <a16:creationId xmlns:a16="http://schemas.microsoft.com/office/drawing/2014/main" id="{90E17345-CD8B-CB40-FA58-D4AC46C8FF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1" name="Line 63">
            <a:extLst>
              <a:ext uri="{FF2B5EF4-FFF2-40B4-BE49-F238E27FC236}">
                <a16:creationId xmlns:a16="http://schemas.microsoft.com/office/drawing/2014/main" id="{3BEB0D26-3E76-A798-AD39-C52F7B482F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2" name="Line 64">
            <a:extLst>
              <a:ext uri="{FF2B5EF4-FFF2-40B4-BE49-F238E27FC236}">
                <a16:creationId xmlns:a16="http://schemas.microsoft.com/office/drawing/2014/main" id="{1CB3A0EF-BA05-727D-F746-6D2DF4C5B5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3" name="Rectangle 65">
            <a:extLst>
              <a:ext uri="{FF2B5EF4-FFF2-40B4-BE49-F238E27FC236}">
                <a16:creationId xmlns:a16="http://schemas.microsoft.com/office/drawing/2014/main" id="{0DEB08A3-34B6-9FA8-1C79-7D7D828EB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44" name="Line 66">
            <a:extLst>
              <a:ext uri="{FF2B5EF4-FFF2-40B4-BE49-F238E27FC236}">
                <a16:creationId xmlns:a16="http://schemas.microsoft.com/office/drawing/2014/main" id="{D40A1A39-DE27-B195-329F-07FEE82C08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5" name="Line 67">
            <a:extLst>
              <a:ext uri="{FF2B5EF4-FFF2-40B4-BE49-F238E27FC236}">
                <a16:creationId xmlns:a16="http://schemas.microsoft.com/office/drawing/2014/main" id="{FD9ED9EA-794F-ABAE-D6FF-C563449F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6" name="Rectangle 68">
            <a:extLst>
              <a:ext uri="{FF2B5EF4-FFF2-40B4-BE49-F238E27FC236}">
                <a16:creationId xmlns:a16="http://schemas.microsoft.com/office/drawing/2014/main" id="{1CB13283-49E1-20E9-07B6-0FE43D03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47" name="Line 69">
            <a:extLst>
              <a:ext uri="{FF2B5EF4-FFF2-40B4-BE49-F238E27FC236}">
                <a16:creationId xmlns:a16="http://schemas.microsoft.com/office/drawing/2014/main" id="{F06AC2CD-06F7-04E2-4191-F1A9A62047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8" name="Line 70">
            <a:extLst>
              <a:ext uri="{FF2B5EF4-FFF2-40B4-BE49-F238E27FC236}">
                <a16:creationId xmlns:a16="http://schemas.microsoft.com/office/drawing/2014/main" id="{5F19C760-FE79-FB00-F152-0B758A3F94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9" name="Rectangle 71">
            <a:extLst>
              <a:ext uri="{FF2B5EF4-FFF2-40B4-BE49-F238E27FC236}">
                <a16:creationId xmlns:a16="http://schemas.microsoft.com/office/drawing/2014/main" id="{61BEB130-3123-9077-56C3-0DD19C361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50" name="Line 72">
            <a:extLst>
              <a:ext uri="{FF2B5EF4-FFF2-40B4-BE49-F238E27FC236}">
                <a16:creationId xmlns:a16="http://schemas.microsoft.com/office/drawing/2014/main" id="{98CB9875-803B-A6E4-F3AE-D1BC78A9CD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1" name="Line 73">
            <a:extLst>
              <a:ext uri="{FF2B5EF4-FFF2-40B4-BE49-F238E27FC236}">
                <a16:creationId xmlns:a16="http://schemas.microsoft.com/office/drawing/2014/main" id="{59672118-F7AE-84D0-8DC3-E6E0D270E8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2" name="Rectangle 74">
            <a:extLst>
              <a:ext uri="{FF2B5EF4-FFF2-40B4-BE49-F238E27FC236}">
                <a16:creationId xmlns:a16="http://schemas.microsoft.com/office/drawing/2014/main" id="{BB8322F8-A47B-BE5D-3F32-B1FC7AD68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53" name="Line 75">
            <a:extLst>
              <a:ext uri="{FF2B5EF4-FFF2-40B4-BE49-F238E27FC236}">
                <a16:creationId xmlns:a16="http://schemas.microsoft.com/office/drawing/2014/main" id="{0451DE00-CEC0-0BF2-BC2D-8C4F6AF72A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4" name="Line 76">
            <a:extLst>
              <a:ext uri="{FF2B5EF4-FFF2-40B4-BE49-F238E27FC236}">
                <a16:creationId xmlns:a16="http://schemas.microsoft.com/office/drawing/2014/main" id="{FA932537-F9FF-44E7-C4C8-A27800FF92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5" name="Rectangle 77">
            <a:extLst>
              <a:ext uri="{FF2B5EF4-FFF2-40B4-BE49-F238E27FC236}">
                <a16:creationId xmlns:a16="http://schemas.microsoft.com/office/drawing/2014/main" id="{18AA1A1C-1CBD-C77E-C076-7EBB88DFF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56" name="Line 78">
            <a:extLst>
              <a:ext uri="{FF2B5EF4-FFF2-40B4-BE49-F238E27FC236}">
                <a16:creationId xmlns:a16="http://schemas.microsoft.com/office/drawing/2014/main" id="{927F598B-E1DF-3C1A-148D-86DFF284EA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7" name="Line 79">
            <a:extLst>
              <a:ext uri="{FF2B5EF4-FFF2-40B4-BE49-F238E27FC236}">
                <a16:creationId xmlns:a16="http://schemas.microsoft.com/office/drawing/2014/main" id="{A42497F8-003D-DAF5-7CFB-592951BC10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8" name="Rectangle 80">
            <a:extLst>
              <a:ext uri="{FF2B5EF4-FFF2-40B4-BE49-F238E27FC236}">
                <a16:creationId xmlns:a16="http://schemas.microsoft.com/office/drawing/2014/main" id="{CCF71553-540D-9788-06E7-9DD88A292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59" name="Line 81">
            <a:extLst>
              <a:ext uri="{FF2B5EF4-FFF2-40B4-BE49-F238E27FC236}">
                <a16:creationId xmlns:a16="http://schemas.microsoft.com/office/drawing/2014/main" id="{35193605-B76B-495F-1796-15968163AE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0" name="Line 82">
            <a:extLst>
              <a:ext uri="{FF2B5EF4-FFF2-40B4-BE49-F238E27FC236}">
                <a16:creationId xmlns:a16="http://schemas.microsoft.com/office/drawing/2014/main" id="{9DF17F5F-2767-96C1-2888-28B9AA9C91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1" name="Rectangle 83">
            <a:extLst>
              <a:ext uri="{FF2B5EF4-FFF2-40B4-BE49-F238E27FC236}">
                <a16:creationId xmlns:a16="http://schemas.microsoft.com/office/drawing/2014/main" id="{BA0E53E1-FDA9-7B50-8EB3-B030C5BFB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62" name="Line 84">
            <a:extLst>
              <a:ext uri="{FF2B5EF4-FFF2-40B4-BE49-F238E27FC236}">
                <a16:creationId xmlns:a16="http://schemas.microsoft.com/office/drawing/2014/main" id="{00CAB4DD-A477-DAF3-B116-FFAEC4921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3" name="Line 85">
            <a:extLst>
              <a:ext uri="{FF2B5EF4-FFF2-40B4-BE49-F238E27FC236}">
                <a16:creationId xmlns:a16="http://schemas.microsoft.com/office/drawing/2014/main" id="{8B8D22F0-2DDD-9CAC-139C-67B2CE834E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4" name="Rectangle 86">
            <a:extLst>
              <a:ext uri="{FF2B5EF4-FFF2-40B4-BE49-F238E27FC236}">
                <a16:creationId xmlns:a16="http://schemas.microsoft.com/office/drawing/2014/main" id="{05B27247-2D42-106C-64E9-30E453497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65" name="Line 87">
            <a:extLst>
              <a:ext uri="{FF2B5EF4-FFF2-40B4-BE49-F238E27FC236}">
                <a16:creationId xmlns:a16="http://schemas.microsoft.com/office/drawing/2014/main" id="{7A14674F-F6B0-1DD7-F690-F9F74E64D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88">
            <a:extLst>
              <a:ext uri="{FF2B5EF4-FFF2-40B4-BE49-F238E27FC236}">
                <a16:creationId xmlns:a16="http://schemas.microsoft.com/office/drawing/2014/main" id="{543F98EC-CC45-8C4D-523D-3EECAEF9A5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Rectangle 89">
            <a:extLst>
              <a:ext uri="{FF2B5EF4-FFF2-40B4-BE49-F238E27FC236}">
                <a16:creationId xmlns:a16="http://schemas.microsoft.com/office/drawing/2014/main" id="{FCEC8075-69B8-A436-B8E6-C295C1400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68" name="Line 90">
            <a:extLst>
              <a:ext uri="{FF2B5EF4-FFF2-40B4-BE49-F238E27FC236}">
                <a16:creationId xmlns:a16="http://schemas.microsoft.com/office/drawing/2014/main" id="{92B40B59-5FFF-A2D7-B544-7DDD4EE2B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Rectangle 91">
            <a:extLst>
              <a:ext uri="{FF2B5EF4-FFF2-40B4-BE49-F238E27FC236}">
                <a16:creationId xmlns:a16="http://schemas.microsoft.com/office/drawing/2014/main" id="{AB828EE3-3C08-C403-4EF9-600ABFB63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670" name="Rectangle 92">
            <a:extLst>
              <a:ext uri="{FF2B5EF4-FFF2-40B4-BE49-F238E27FC236}">
                <a16:creationId xmlns:a16="http://schemas.microsoft.com/office/drawing/2014/main" id="{53BA0179-F4AF-1D1A-B8EF-5AB281D40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1" name="Line 93">
            <a:extLst>
              <a:ext uri="{FF2B5EF4-FFF2-40B4-BE49-F238E27FC236}">
                <a16:creationId xmlns:a16="http://schemas.microsoft.com/office/drawing/2014/main" id="{CC3EAD5C-0A29-48FF-B0F0-1CC5FEF01D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2" name="Freeform 94">
            <a:extLst>
              <a:ext uri="{FF2B5EF4-FFF2-40B4-BE49-F238E27FC236}">
                <a16:creationId xmlns:a16="http://schemas.microsoft.com/office/drawing/2014/main" id="{4001DFFD-DFF3-6761-4D2A-760367C746E0}"/>
              </a:ext>
            </a:extLst>
          </p:cNvPr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3" name="Line 95">
            <a:extLst>
              <a:ext uri="{FF2B5EF4-FFF2-40B4-BE49-F238E27FC236}">
                <a16:creationId xmlns:a16="http://schemas.microsoft.com/office/drawing/2014/main" id="{D4EDB4B0-60FA-FAA0-983F-3D6589DDE8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4" name="Line 96">
            <a:extLst>
              <a:ext uri="{FF2B5EF4-FFF2-40B4-BE49-F238E27FC236}">
                <a16:creationId xmlns:a16="http://schemas.microsoft.com/office/drawing/2014/main" id="{79D8EAD2-C20D-DCE9-0168-878B30CFF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3778250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5" name="Line 97">
            <a:extLst>
              <a:ext uri="{FF2B5EF4-FFF2-40B4-BE49-F238E27FC236}">
                <a16:creationId xmlns:a16="http://schemas.microsoft.com/office/drawing/2014/main" id="{4B68DB8C-EDCF-2A80-1475-274DA13A37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6" name="Line 98">
            <a:extLst>
              <a:ext uri="{FF2B5EF4-FFF2-40B4-BE49-F238E27FC236}">
                <a16:creationId xmlns:a16="http://schemas.microsoft.com/office/drawing/2014/main" id="{A1E096F6-F49F-FF0C-EB04-779DD166B8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60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7" name="Line 99">
            <a:extLst>
              <a:ext uri="{FF2B5EF4-FFF2-40B4-BE49-F238E27FC236}">
                <a16:creationId xmlns:a16="http://schemas.microsoft.com/office/drawing/2014/main" id="{BB32B751-A03F-776A-4246-163AD433D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60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8" name="Rectangle 100">
            <a:extLst>
              <a:ext uri="{FF2B5EF4-FFF2-40B4-BE49-F238E27FC236}">
                <a16:creationId xmlns:a16="http://schemas.microsoft.com/office/drawing/2014/main" id="{0E878AED-1EE8-9CEB-62B2-49C9B85D4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1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79" name="Line 101">
            <a:extLst>
              <a:ext uri="{FF2B5EF4-FFF2-40B4-BE49-F238E27FC236}">
                <a16:creationId xmlns:a16="http://schemas.microsoft.com/office/drawing/2014/main" id="{A6462905-4903-D201-5952-1C858F11DF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881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" name="Line 102">
            <a:extLst>
              <a:ext uri="{FF2B5EF4-FFF2-40B4-BE49-F238E27FC236}">
                <a16:creationId xmlns:a16="http://schemas.microsoft.com/office/drawing/2014/main" id="{D77F36C2-1237-E7F1-17D0-AB3E822F3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81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" name="Rectangle 103">
            <a:extLst>
              <a:ext uri="{FF2B5EF4-FFF2-40B4-BE49-F238E27FC236}">
                <a16:creationId xmlns:a16="http://schemas.microsoft.com/office/drawing/2014/main" id="{EE59ADF6-B4DB-B6BE-5A9F-8599687C4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82" name="Line 104">
            <a:extLst>
              <a:ext uri="{FF2B5EF4-FFF2-40B4-BE49-F238E27FC236}">
                <a16:creationId xmlns:a16="http://schemas.microsoft.com/office/drawing/2014/main" id="{616BBC73-1B76-3E49-6762-B7F1F79D6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8663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3" name="Line 105">
            <a:extLst>
              <a:ext uri="{FF2B5EF4-FFF2-40B4-BE49-F238E27FC236}">
                <a16:creationId xmlns:a16="http://schemas.microsoft.com/office/drawing/2014/main" id="{EC8BC166-A52B-4B8C-8A31-829778082D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8663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4" name="Rectangle 106">
            <a:extLst>
              <a:ext uri="{FF2B5EF4-FFF2-40B4-BE49-F238E27FC236}">
                <a16:creationId xmlns:a16="http://schemas.microsoft.com/office/drawing/2014/main" id="{61CEFF7A-72C1-8DB6-C0A5-9AEF576E8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85" name="Line 107">
            <a:extLst>
              <a:ext uri="{FF2B5EF4-FFF2-40B4-BE49-F238E27FC236}">
                <a16:creationId xmlns:a16="http://schemas.microsoft.com/office/drawing/2014/main" id="{9F97070B-184A-7BF7-1108-7A1F34C9C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37782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6" name="Line 108">
            <a:extLst>
              <a:ext uri="{FF2B5EF4-FFF2-40B4-BE49-F238E27FC236}">
                <a16:creationId xmlns:a16="http://schemas.microsoft.com/office/drawing/2014/main" id="{CE3D19DE-DCAB-7F72-9007-F6BB46A909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37782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7" name="Rectangle 109">
            <a:extLst>
              <a:ext uri="{FF2B5EF4-FFF2-40B4-BE49-F238E27FC236}">
                <a16:creationId xmlns:a16="http://schemas.microsoft.com/office/drawing/2014/main" id="{436F55F2-7194-4FE1-0929-05B5619FC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17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88" name="Line 110">
            <a:extLst>
              <a:ext uri="{FF2B5EF4-FFF2-40B4-BE49-F238E27FC236}">
                <a16:creationId xmlns:a16="http://schemas.microsoft.com/office/drawing/2014/main" id="{DDEEA5D9-A366-DA53-42EC-880531EF4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34401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9" name="Line 111">
            <a:extLst>
              <a:ext uri="{FF2B5EF4-FFF2-40B4-BE49-F238E27FC236}">
                <a16:creationId xmlns:a16="http://schemas.microsoft.com/office/drawing/2014/main" id="{9A642405-2CEA-B7E1-E63D-3C17095E47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34401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0" name="Rectangle 112">
            <a:extLst>
              <a:ext uri="{FF2B5EF4-FFF2-40B4-BE49-F238E27FC236}">
                <a16:creationId xmlns:a16="http://schemas.microsoft.com/office/drawing/2014/main" id="{DD3AE51D-BF2A-4C6C-B067-18DC46B32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32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91" name="Line 113">
            <a:extLst>
              <a:ext uri="{FF2B5EF4-FFF2-40B4-BE49-F238E27FC236}">
                <a16:creationId xmlns:a16="http://schemas.microsoft.com/office/drawing/2014/main" id="{5D05206E-ED2A-6836-4577-E66A2E820E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309880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Line 114">
            <a:extLst>
              <a:ext uri="{FF2B5EF4-FFF2-40B4-BE49-F238E27FC236}">
                <a16:creationId xmlns:a16="http://schemas.microsoft.com/office/drawing/2014/main" id="{68EE236C-455E-065E-C6D5-A999C2996A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309880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3" name="Rectangle 115">
            <a:extLst>
              <a:ext uri="{FF2B5EF4-FFF2-40B4-BE49-F238E27FC236}">
                <a16:creationId xmlns:a16="http://schemas.microsoft.com/office/drawing/2014/main" id="{0A9A70A9-52BC-C11F-D66E-62DDE2898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303053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94" name="Line 116">
            <a:extLst>
              <a:ext uri="{FF2B5EF4-FFF2-40B4-BE49-F238E27FC236}">
                <a16:creationId xmlns:a16="http://schemas.microsoft.com/office/drawing/2014/main" id="{E5E22634-C54A-EF64-15B1-A4E4B3303A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27606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5" name="Line 117">
            <a:extLst>
              <a:ext uri="{FF2B5EF4-FFF2-40B4-BE49-F238E27FC236}">
                <a16:creationId xmlns:a16="http://schemas.microsoft.com/office/drawing/2014/main" id="{F275EA75-5E0A-671E-6963-23F0DE7856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27606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6" name="Rectangle 118">
            <a:extLst>
              <a:ext uri="{FF2B5EF4-FFF2-40B4-BE49-F238E27FC236}">
                <a16:creationId xmlns:a16="http://schemas.microsoft.com/office/drawing/2014/main" id="{5CBCF78C-A7C5-133D-1389-2B5F60BC6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26908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97" name="Line 119">
            <a:extLst>
              <a:ext uri="{FF2B5EF4-FFF2-40B4-BE49-F238E27FC236}">
                <a16:creationId xmlns:a16="http://schemas.microsoft.com/office/drawing/2014/main" id="{A970B635-3F64-CB59-2B4F-72B7ED1A3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24193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8" name="Line 120">
            <a:extLst>
              <a:ext uri="{FF2B5EF4-FFF2-40B4-BE49-F238E27FC236}">
                <a16:creationId xmlns:a16="http://schemas.microsoft.com/office/drawing/2014/main" id="{3BFD90B3-F17D-1E09-8EF7-2E0F9A582C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24193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9" name="Rectangle 121">
            <a:extLst>
              <a:ext uri="{FF2B5EF4-FFF2-40B4-BE49-F238E27FC236}">
                <a16:creationId xmlns:a16="http://schemas.microsoft.com/office/drawing/2014/main" id="{B6B736A8-8679-09C2-F384-93B5442E9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23542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00" name="Line 122">
            <a:extLst>
              <a:ext uri="{FF2B5EF4-FFF2-40B4-BE49-F238E27FC236}">
                <a16:creationId xmlns:a16="http://schemas.microsoft.com/office/drawing/2014/main" id="{F3AADC1C-93B3-BA9F-0643-7EE66E7902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20812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1" name="Line 123">
            <a:extLst>
              <a:ext uri="{FF2B5EF4-FFF2-40B4-BE49-F238E27FC236}">
                <a16:creationId xmlns:a16="http://schemas.microsoft.com/office/drawing/2014/main" id="{0B5932D4-B88E-BDF9-FD14-91D9505EFA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20812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2" name="Rectangle 124">
            <a:extLst>
              <a:ext uri="{FF2B5EF4-FFF2-40B4-BE49-F238E27FC236}">
                <a16:creationId xmlns:a16="http://schemas.microsoft.com/office/drawing/2014/main" id="{6DFBD82C-ECA8-9CA9-EA50-4A8254955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20113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03" name="Line 125">
            <a:extLst>
              <a:ext uri="{FF2B5EF4-FFF2-40B4-BE49-F238E27FC236}">
                <a16:creationId xmlns:a16="http://schemas.microsoft.com/office/drawing/2014/main" id="{0C93738F-99F9-4492-3C4C-36A6D22F5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4" name="Freeform 126">
            <a:extLst>
              <a:ext uri="{FF2B5EF4-FFF2-40B4-BE49-F238E27FC236}">
                <a16:creationId xmlns:a16="http://schemas.microsoft.com/office/drawing/2014/main" id="{21C785C5-526E-1375-0D42-3134C0977072}"/>
              </a:ext>
            </a:extLst>
          </p:cNvPr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5" name="Line 127">
            <a:extLst>
              <a:ext uri="{FF2B5EF4-FFF2-40B4-BE49-F238E27FC236}">
                <a16:creationId xmlns:a16="http://schemas.microsoft.com/office/drawing/2014/main" id="{8562F274-F401-8A24-6635-591E4BEA1C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6" name="Rectangle 128">
            <a:extLst>
              <a:ext uri="{FF2B5EF4-FFF2-40B4-BE49-F238E27FC236}">
                <a16:creationId xmlns:a16="http://schemas.microsoft.com/office/drawing/2014/main" id="{609A09D7-D75C-C224-3E8A-EFC66E6F4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7" name="Line 129">
            <a:extLst>
              <a:ext uri="{FF2B5EF4-FFF2-40B4-BE49-F238E27FC236}">
                <a16:creationId xmlns:a16="http://schemas.microsoft.com/office/drawing/2014/main" id="{F0E05017-A8FB-8D49-7169-CF62ACFC43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8" name="Freeform 130">
            <a:extLst>
              <a:ext uri="{FF2B5EF4-FFF2-40B4-BE49-F238E27FC236}">
                <a16:creationId xmlns:a16="http://schemas.microsoft.com/office/drawing/2014/main" id="{F4E0D748-FED9-9E5E-825E-E98445D4354E}"/>
              </a:ext>
            </a:extLst>
          </p:cNvPr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9" name="Line 131">
            <a:extLst>
              <a:ext uri="{FF2B5EF4-FFF2-40B4-BE49-F238E27FC236}">
                <a16:creationId xmlns:a16="http://schemas.microsoft.com/office/drawing/2014/main" id="{A5348660-2A96-4158-EF09-B75312FD5E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0" name="Line 132">
            <a:extLst>
              <a:ext uri="{FF2B5EF4-FFF2-40B4-BE49-F238E27FC236}">
                <a16:creationId xmlns:a16="http://schemas.microsoft.com/office/drawing/2014/main" id="{66FEE031-460B-77BC-7F8C-9D9BAE7EBF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6148388"/>
            <a:ext cx="12049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1" name="Line 133">
            <a:extLst>
              <a:ext uri="{FF2B5EF4-FFF2-40B4-BE49-F238E27FC236}">
                <a16:creationId xmlns:a16="http://schemas.microsoft.com/office/drawing/2014/main" id="{4428F843-02F9-5610-86FB-97C9BF0CED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2" name="Line 134">
            <a:extLst>
              <a:ext uri="{FF2B5EF4-FFF2-40B4-BE49-F238E27FC236}">
                <a16:creationId xmlns:a16="http://schemas.microsoft.com/office/drawing/2014/main" id="{75913507-1E0B-2BA9-D0F9-6E4845840A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60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3" name="Line 135">
            <a:extLst>
              <a:ext uri="{FF2B5EF4-FFF2-40B4-BE49-F238E27FC236}">
                <a16:creationId xmlns:a16="http://schemas.microsoft.com/office/drawing/2014/main" id="{5D2BD11C-2907-28ED-ECF2-DB1FB888BE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60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4" name="Rectangle 136">
            <a:extLst>
              <a:ext uri="{FF2B5EF4-FFF2-40B4-BE49-F238E27FC236}">
                <a16:creationId xmlns:a16="http://schemas.microsoft.com/office/drawing/2014/main" id="{51A2F189-5167-60BA-BE54-B5D6F8ED5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175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15" name="Line 137">
            <a:extLst>
              <a:ext uri="{FF2B5EF4-FFF2-40B4-BE49-F238E27FC236}">
                <a16:creationId xmlns:a16="http://schemas.microsoft.com/office/drawing/2014/main" id="{8A41164A-6F2E-29E9-86CF-5DF533CE76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881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6" name="Line 138">
            <a:extLst>
              <a:ext uri="{FF2B5EF4-FFF2-40B4-BE49-F238E27FC236}">
                <a16:creationId xmlns:a16="http://schemas.microsoft.com/office/drawing/2014/main" id="{E1A1E035-F300-BACA-3B4A-8CC5B8E38F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81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7" name="Rectangle 139">
            <a:extLst>
              <a:ext uri="{FF2B5EF4-FFF2-40B4-BE49-F238E27FC236}">
                <a16:creationId xmlns:a16="http://schemas.microsoft.com/office/drawing/2014/main" id="{F72CF19F-C34D-7833-4354-410C33236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18" name="Line 140">
            <a:extLst>
              <a:ext uri="{FF2B5EF4-FFF2-40B4-BE49-F238E27FC236}">
                <a16:creationId xmlns:a16="http://schemas.microsoft.com/office/drawing/2014/main" id="{0DD3A384-6E56-0FA0-F9E9-F6CE52E522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8663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9" name="Line 141">
            <a:extLst>
              <a:ext uri="{FF2B5EF4-FFF2-40B4-BE49-F238E27FC236}">
                <a16:creationId xmlns:a16="http://schemas.microsoft.com/office/drawing/2014/main" id="{D9F4FF23-E7DA-43BD-963D-F532B25F2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8663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0" name="Rectangle 142">
            <a:extLst>
              <a:ext uri="{FF2B5EF4-FFF2-40B4-BE49-F238E27FC236}">
                <a16:creationId xmlns:a16="http://schemas.microsoft.com/office/drawing/2014/main" id="{8C65FAA2-B711-8D37-8F43-2ABAF6DB4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21" name="Line 143">
            <a:extLst>
              <a:ext uri="{FF2B5EF4-FFF2-40B4-BE49-F238E27FC236}">
                <a16:creationId xmlns:a16="http://schemas.microsoft.com/office/drawing/2014/main" id="{A5187D9E-A4B4-C7FC-EE9C-8314F57FA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6148388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2" name="Line 144">
            <a:extLst>
              <a:ext uri="{FF2B5EF4-FFF2-40B4-BE49-F238E27FC236}">
                <a16:creationId xmlns:a16="http://schemas.microsoft.com/office/drawing/2014/main" id="{69030B56-7E97-0470-5500-EFB22F38A5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6148388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3" name="Rectangle 145">
            <a:extLst>
              <a:ext uri="{FF2B5EF4-FFF2-40B4-BE49-F238E27FC236}">
                <a16:creationId xmlns:a16="http://schemas.microsoft.com/office/drawing/2014/main" id="{A7A0F772-344D-686D-41F8-73AD3BFE4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17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24" name="Line 146">
            <a:extLst>
              <a:ext uri="{FF2B5EF4-FFF2-40B4-BE49-F238E27FC236}">
                <a16:creationId xmlns:a16="http://schemas.microsoft.com/office/drawing/2014/main" id="{32557B3B-C0DF-7129-C0A1-E9E93E95F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580707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5" name="Line 147">
            <a:extLst>
              <a:ext uri="{FF2B5EF4-FFF2-40B4-BE49-F238E27FC236}">
                <a16:creationId xmlns:a16="http://schemas.microsoft.com/office/drawing/2014/main" id="{8FEF0D36-D13C-E715-C824-8A37A6B531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580707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6" name="Rectangle 148">
            <a:extLst>
              <a:ext uri="{FF2B5EF4-FFF2-40B4-BE49-F238E27FC236}">
                <a16:creationId xmlns:a16="http://schemas.microsoft.com/office/drawing/2014/main" id="{12D635D4-58C9-01D6-1863-9DC471030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32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27" name="Line 149">
            <a:extLst>
              <a:ext uri="{FF2B5EF4-FFF2-40B4-BE49-F238E27FC236}">
                <a16:creationId xmlns:a16="http://schemas.microsoft.com/office/drawing/2014/main" id="{5E1D2C9F-7F26-695A-11D1-44496FD36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546893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8" name="Line 150">
            <a:extLst>
              <a:ext uri="{FF2B5EF4-FFF2-40B4-BE49-F238E27FC236}">
                <a16:creationId xmlns:a16="http://schemas.microsoft.com/office/drawing/2014/main" id="{EE12AE4E-915E-6CF8-1AAC-6AE03260F1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546893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9" name="Rectangle 151">
            <a:extLst>
              <a:ext uri="{FF2B5EF4-FFF2-40B4-BE49-F238E27FC236}">
                <a16:creationId xmlns:a16="http://schemas.microsoft.com/office/drawing/2014/main" id="{25A48730-36C3-EEFE-5B8C-5E226ADF5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539908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30" name="Line 152">
            <a:extLst>
              <a:ext uri="{FF2B5EF4-FFF2-40B4-BE49-F238E27FC236}">
                <a16:creationId xmlns:a16="http://schemas.microsoft.com/office/drawing/2014/main" id="{D472CCEB-1E6F-05B2-22CA-F47209AA6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512762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1" name="Line 153">
            <a:extLst>
              <a:ext uri="{FF2B5EF4-FFF2-40B4-BE49-F238E27FC236}">
                <a16:creationId xmlns:a16="http://schemas.microsoft.com/office/drawing/2014/main" id="{6F8957C2-1368-B6A2-6193-ECE90FCDD1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512762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2" name="Rectangle 154">
            <a:extLst>
              <a:ext uri="{FF2B5EF4-FFF2-40B4-BE49-F238E27FC236}">
                <a16:creationId xmlns:a16="http://schemas.microsoft.com/office/drawing/2014/main" id="{9C749DD3-F4B6-3230-929E-46B3AB6AA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50609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33" name="Line 155">
            <a:extLst>
              <a:ext uri="{FF2B5EF4-FFF2-40B4-BE49-F238E27FC236}">
                <a16:creationId xmlns:a16="http://schemas.microsoft.com/office/drawing/2014/main" id="{1083DCE6-069A-1C8F-D02E-39BCC2478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478948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4" name="Line 156">
            <a:extLst>
              <a:ext uri="{FF2B5EF4-FFF2-40B4-BE49-F238E27FC236}">
                <a16:creationId xmlns:a16="http://schemas.microsoft.com/office/drawing/2014/main" id="{2132D124-7C85-0533-FFB2-50CD560430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478948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5" name="Rectangle 157">
            <a:extLst>
              <a:ext uri="{FF2B5EF4-FFF2-40B4-BE49-F238E27FC236}">
                <a16:creationId xmlns:a16="http://schemas.microsoft.com/office/drawing/2014/main" id="{85B3435C-2816-0A66-EDAD-023824E34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47180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36" name="Line 158">
            <a:extLst>
              <a:ext uri="{FF2B5EF4-FFF2-40B4-BE49-F238E27FC236}">
                <a16:creationId xmlns:a16="http://schemas.microsoft.com/office/drawing/2014/main" id="{349B56F3-9AA9-4351-3498-0ED14F50FD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44497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7" name="Line 159">
            <a:extLst>
              <a:ext uri="{FF2B5EF4-FFF2-40B4-BE49-F238E27FC236}">
                <a16:creationId xmlns:a16="http://schemas.microsoft.com/office/drawing/2014/main" id="{154452CD-1CDB-1D2C-E67B-D2E59EB8BB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8988" y="44497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8" name="Rectangle 160">
            <a:extLst>
              <a:ext uri="{FF2B5EF4-FFF2-40B4-BE49-F238E27FC236}">
                <a16:creationId xmlns:a16="http://schemas.microsoft.com/office/drawing/2014/main" id="{8D0E5E34-2D38-4514-5CC8-D7FFA612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888" y="43799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39" name="Line 161">
            <a:extLst>
              <a:ext uri="{FF2B5EF4-FFF2-40B4-BE49-F238E27FC236}">
                <a16:creationId xmlns:a16="http://schemas.microsoft.com/office/drawing/2014/main" id="{ADBCBC25-C3E4-8A28-CE0A-5E8092E5C1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0" name="Freeform 162">
            <a:extLst>
              <a:ext uri="{FF2B5EF4-FFF2-40B4-BE49-F238E27FC236}">
                <a16:creationId xmlns:a16="http://schemas.microsoft.com/office/drawing/2014/main" id="{EBC0AF93-B41C-9B14-0DB8-457838D2FBFF}"/>
              </a:ext>
            </a:extLst>
          </p:cNvPr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1" name="Line 163">
            <a:extLst>
              <a:ext uri="{FF2B5EF4-FFF2-40B4-BE49-F238E27FC236}">
                <a16:creationId xmlns:a16="http://schemas.microsoft.com/office/drawing/2014/main" id="{BE616C48-CC9A-0EC5-3965-A2212234E4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2" name="Rectangle 164">
            <a:extLst>
              <a:ext uri="{FF2B5EF4-FFF2-40B4-BE49-F238E27FC236}">
                <a16:creationId xmlns:a16="http://schemas.microsoft.com/office/drawing/2014/main" id="{B048EC0E-2D7C-D7B7-5F77-058540AA2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25" y="2054225"/>
            <a:ext cx="1204913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3" name="Line 165">
            <a:extLst>
              <a:ext uri="{FF2B5EF4-FFF2-40B4-BE49-F238E27FC236}">
                <a16:creationId xmlns:a16="http://schemas.microsoft.com/office/drawing/2014/main" id="{1B1138CC-A189-E9E5-959A-45CBB8B4E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4" name="Freeform 166">
            <a:extLst>
              <a:ext uri="{FF2B5EF4-FFF2-40B4-BE49-F238E27FC236}">
                <a16:creationId xmlns:a16="http://schemas.microsoft.com/office/drawing/2014/main" id="{6FBDA8C7-56C3-AC79-1DA4-0ED6D74406A8}"/>
              </a:ext>
            </a:extLst>
          </p:cNvPr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5" name="Line 167">
            <a:extLst>
              <a:ext uri="{FF2B5EF4-FFF2-40B4-BE49-F238E27FC236}">
                <a16:creationId xmlns:a16="http://schemas.microsoft.com/office/drawing/2014/main" id="{2E280DDB-6047-56D3-D8B5-5D41412B29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6" name="Line 168">
            <a:extLst>
              <a:ext uri="{FF2B5EF4-FFF2-40B4-BE49-F238E27FC236}">
                <a16:creationId xmlns:a16="http://schemas.microsoft.com/office/drawing/2014/main" id="{806BACDF-84C6-477B-8711-E5B0A29C3B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3778250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7" name="Line 169">
            <a:extLst>
              <a:ext uri="{FF2B5EF4-FFF2-40B4-BE49-F238E27FC236}">
                <a16:creationId xmlns:a16="http://schemas.microsoft.com/office/drawing/2014/main" id="{16AB1EC7-EEA6-D41F-069A-9726905BB1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8" name="Line 170">
            <a:extLst>
              <a:ext uri="{FF2B5EF4-FFF2-40B4-BE49-F238E27FC236}">
                <a16:creationId xmlns:a16="http://schemas.microsoft.com/office/drawing/2014/main" id="{99748283-2B57-7827-FA08-E55D2C6999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19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9" name="Line 171">
            <a:extLst>
              <a:ext uri="{FF2B5EF4-FFF2-40B4-BE49-F238E27FC236}">
                <a16:creationId xmlns:a16="http://schemas.microsoft.com/office/drawing/2014/main" id="{47D61283-19A2-D2A6-5831-8D40511B4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19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0" name="Rectangle 172">
            <a:extLst>
              <a:ext uri="{FF2B5EF4-FFF2-40B4-BE49-F238E27FC236}">
                <a16:creationId xmlns:a16="http://schemas.microsoft.com/office/drawing/2014/main" id="{FC7C7056-78A2-411A-53B6-91B576C3F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51" name="Line 173">
            <a:extLst>
              <a:ext uri="{FF2B5EF4-FFF2-40B4-BE49-F238E27FC236}">
                <a16:creationId xmlns:a16="http://schemas.microsoft.com/office/drawing/2014/main" id="{93559D08-7B52-84B3-4573-044759D654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7405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2" name="Line 174">
            <a:extLst>
              <a:ext uri="{FF2B5EF4-FFF2-40B4-BE49-F238E27FC236}">
                <a16:creationId xmlns:a16="http://schemas.microsoft.com/office/drawing/2014/main" id="{9CCCC133-817D-19B7-3879-E912348AC8B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405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3" name="Rectangle 175">
            <a:extLst>
              <a:ext uri="{FF2B5EF4-FFF2-40B4-BE49-F238E27FC236}">
                <a16:creationId xmlns:a16="http://schemas.microsoft.com/office/drawing/2014/main" id="{7EFB75B7-700B-D69E-D2AA-EB3177EB6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6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54" name="Line 176">
            <a:extLst>
              <a:ext uri="{FF2B5EF4-FFF2-40B4-BE49-F238E27FC236}">
                <a16:creationId xmlns:a16="http://schemas.microsoft.com/office/drawing/2014/main" id="{2CD5C1C6-0583-B913-BF38-5E4DC0B9B6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6457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5" name="Line 177">
            <a:extLst>
              <a:ext uri="{FF2B5EF4-FFF2-40B4-BE49-F238E27FC236}">
                <a16:creationId xmlns:a16="http://schemas.microsoft.com/office/drawing/2014/main" id="{741EEF8C-87FF-0327-EF23-3FE29447E4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457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6" name="Rectangle 178">
            <a:extLst>
              <a:ext uri="{FF2B5EF4-FFF2-40B4-BE49-F238E27FC236}">
                <a16:creationId xmlns:a16="http://schemas.microsoft.com/office/drawing/2014/main" id="{1262B2CC-B7C2-F37F-CE52-FAD77F392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57" name="Line 179">
            <a:extLst>
              <a:ext uri="{FF2B5EF4-FFF2-40B4-BE49-F238E27FC236}">
                <a16:creationId xmlns:a16="http://schemas.microsoft.com/office/drawing/2014/main" id="{97965D8A-2446-CE4D-2706-10CD950FA1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8" name="Line 180">
            <a:extLst>
              <a:ext uri="{FF2B5EF4-FFF2-40B4-BE49-F238E27FC236}">
                <a16:creationId xmlns:a16="http://schemas.microsoft.com/office/drawing/2014/main" id="{431C6BBA-FB65-1454-0B91-B4E86B589F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9" name="Rectangle 181">
            <a:extLst>
              <a:ext uri="{FF2B5EF4-FFF2-40B4-BE49-F238E27FC236}">
                <a16:creationId xmlns:a16="http://schemas.microsoft.com/office/drawing/2014/main" id="{CEBCAE72-FE8E-5AA2-3D43-D247E5FAA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0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60" name="Line 182">
            <a:extLst>
              <a:ext uri="{FF2B5EF4-FFF2-40B4-BE49-F238E27FC236}">
                <a16:creationId xmlns:a16="http://schemas.microsoft.com/office/drawing/2014/main" id="{D6903F01-EC37-504A-2917-9F9DA5E71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1" name="Line 183">
            <a:extLst>
              <a:ext uri="{FF2B5EF4-FFF2-40B4-BE49-F238E27FC236}">
                <a16:creationId xmlns:a16="http://schemas.microsoft.com/office/drawing/2014/main" id="{9F32F960-FC23-DA52-D89A-198BC68D50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2" name="Rectangle 184">
            <a:extLst>
              <a:ext uri="{FF2B5EF4-FFF2-40B4-BE49-F238E27FC236}">
                <a16:creationId xmlns:a16="http://schemas.microsoft.com/office/drawing/2014/main" id="{AFB6FAC9-977F-08FB-460A-0A6006CED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650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63" name="Line 185">
            <a:extLst>
              <a:ext uri="{FF2B5EF4-FFF2-40B4-BE49-F238E27FC236}">
                <a16:creationId xmlns:a16="http://schemas.microsoft.com/office/drawing/2014/main" id="{B33284D2-1D8C-F174-FAD2-46534AB076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4" name="Line 186">
            <a:extLst>
              <a:ext uri="{FF2B5EF4-FFF2-40B4-BE49-F238E27FC236}">
                <a16:creationId xmlns:a16="http://schemas.microsoft.com/office/drawing/2014/main" id="{114B0E79-26E2-DC21-F093-A17464E74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5" name="Rectangle 187">
            <a:extLst>
              <a:ext uri="{FF2B5EF4-FFF2-40B4-BE49-F238E27FC236}">
                <a16:creationId xmlns:a16="http://schemas.microsoft.com/office/drawing/2014/main" id="{6BF0EFE9-AFA9-7829-A793-176F0C933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66" name="Line 188">
            <a:extLst>
              <a:ext uri="{FF2B5EF4-FFF2-40B4-BE49-F238E27FC236}">
                <a16:creationId xmlns:a16="http://schemas.microsoft.com/office/drawing/2014/main" id="{8585F046-B2F0-2994-3705-69CCBA328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7" name="Line 189">
            <a:extLst>
              <a:ext uri="{FF2B5EF4-FFF2-40B4-BE49-F238E27FC236}">
                <a16:creationId xmlns:a16="http://schemas.microsoft.com/office/drawing/2014/main" id="{B6535EA2-6B53-8D06-319B-4F5F57A62F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8" name="Rectangle 190">
            <a:extLst>
              <a:ext uri="{FF2B5EF4-FFF2-40B4-BE49-F238E27FC236}">
                <a16:creationId xmlns:a16="http://schemas.microsoft.com/office/drawing/2014/main" id="{E772070F-0B15-CBA2-4414-D48C7015E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69" name="Line 191">
            <a:extLst>
              <a:ext uri="{FF2B5EF4-FFF2-40B4-BE49-F238E27FC236}">
                <a16:creationId xmlns:a16="http://schemas.microsoft.com/office/drawing/2014/main" id="{0DA0BE0F-9839-FDEA-6DFD-B9C76CC9F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0" name="Line 192">
            <a:extLst>
              <a:ext uri="{FF2B5EF4-FFF2-40B4-BE49-F238E27FC236}">
                <a16:creationId xmlns:a16="http://schemas.microsoft.com/office/drawing/2014/main" id="{A2570A3E-4DFB-82E9-BE96-E5A6EF9D37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1" name="Rectangle 193">
            <a:extLst>
              <a:ext uri="{FF2B5EF4-FFF2-40B4-BE49-F238E27FC236}">
                <a16:creationId xmlns:a16="http://schemas.microsoft.com/office/drawing/2014/main" id="{FA129F32-90C1-CB8E-5A1A-8990CE948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72" name="Line 194">
            <a:extLst>
              <a:ext uri="{FF2B5EF4-FFF2-40B4-BE49-F238E27FC236}">
                <a16:creationId xmlns:a16="http://schemas.microsoft.com/office/drawing/2014/main" id="{BBB9362E-614B-BC29-5091-CD5A444D7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3" name="Line 195">
            <a:extLst>
              <a:ext uri="{FF2B5EF4-FFF2-40B4-BE49-F238E27FC236}">
                <a16:creationId xmlns:a16="http://schemas.microsoft.com/office/drawing/2014/main" id="{8C9E8A98-2C9E-BFCF-556C-A2EB25D6AF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4" name="Rectangle 196">
            <a:extLst>
              <a:ext uri="{FF2B5EF4-FFF2-40B4-BE49-F238E27FC236}">
                <a16:creationId xmlns:a16="http://schemas.microsoft.com/office/drawing/2014/main" id="{829A5263-3765-5640-D794-3186D2686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75" name="Line 197">
            <a:extLst>
              <a:ext uri="{FF2B5EF4-FFF2-40B4-BE49-F238E27FC236}">
                <a16:creationId xmlns:a16="http://schemas.microsoft.com/office/drawing/2014/main" id="{3FAE7EF4-D4E7-BC62-A0CA-BC311E25A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6" name="Freeform 198">
            <a:extLst>
              <a:ext uri="{FF2B5EF4-FFF2-40B4-BE49-F238E27FC236}">
                <a16:creationId xmlns:a16="http://schemas.microsoft.com/office/drawing/2014/main" id="{0D5DBAE9-68B8-9835-247E-5B798F8E3B9F}"/>
              </a:ext>
            </a:extLst>
          </p:cNvPr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7" name="Line 199">
            <a:extLst>
              <a:ext uri="{FF2B5EF4-FFF2-40B4-BE49-F238E27FC236}">
                <a16:creationId xmlns:a16="http://schemas.microsoft.com/office/drawing/2014/main" id="{12BF6254-AA0A-9479-56A8-2EBAAA457A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8" name="Rectangle 200">
            <a:extLst>
              <a:ext uri="{FF2B5EF4-FFF2-40B4-BE49-F238E27FC236}">
                <a16:creationId xmlns:a16="http://schemas.microsoft.com/office/drawing/2014/main" id="{23208F15-CDC0-8BED-A732-59005BAD6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9" name="Rectangle 201">
            <a:extLst>
              <a:ext uri="{FF2B5EF4-FFF2-40B4-BE49-F238E27FC236}">
                <a16:creationId xmlns:a16="http://schemas.microsoft.com/office/drawing/2014/main" id="{69665736-1143-053C-8181-A5098D1CF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0" name="Line 202">
            <a:extLst>
              <a:ext uri="{FF2B5EF4-FFF2-40B4-BE49-F238E27FC236}">
                <a16:creationId xmlns:a16="http://schemas.microsoft.com/office/drawing/2014/main" id="{429B1B0F-6EC1-B626-FBA5-99387E3DE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1" name="Freeform 203">
            <a:extLst>
              <a:ext uri="{FF2B5EF4-FFF2-40B4-BE49-F238E27FC236}">
                <a16:creationId xmlns:a16="http://schemas.microsoft.com/office/drawing/2014/main" id="{236E7639-E6C1-80FF-4D23-E3FA30DA1450}"/>
              </a:ext>
            </a:extLst>
          </p:cNvPr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2" name="Line 204">
            <a:extLst>
              <a:ext uri="{FF2B5EF4-FFF2-40B4-BE49-F238E27FC236}">
                <a16:creationId xmlns:a16="http://schemas.microsoft.com/office/drawing/2014/main" id="{139723F1-8FBD-FAEE-D4FC-F177C261F2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3" name="Line 205">
            <a:extLst>
              <a:ext uri="{FF2B5EF4-FFF2-40B4-BE49-F238E27FC236}">
                <a16:creationId xmlns:a16="http://schemas.microsoft.com/office/drawing/2014/main" id="{AB7BB9E2-BE5B-E442-D7EE-00F4689287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4" name="Line 206">
            <a:extLst>
              <a:ext uri="{FF2B5EF4-FFF2-40B4-BE49-F238E27FC236}">
                <a16:creationId xmlns:a16="http://schemas.microsoft.com/office/drawing/2014/main" id="{00A5DF7B-EDA0-5E8C-4064-51B9B9144B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5" name="Line 207">
            <a:extLst>
              <a:ext uri="{FF2B5EF4-FFF2-40B4-BE49-F238E27FC236}">
                <a16:creationId xmlns:a16="http://schemas.microsoft.com/office/drawing/2014/main" id="{471DBA65-D708-3565-077B-0F707E94B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05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6" name="Line 208">
            <a:extLst>
              <a:ext uri="{FF2B5EF4-FFF2-40B4-BE49-F238E27FC236}">
                <a16:creationId xmlns:a16="http://schemas.microsoft.com/office/drawing/2014/main" id="{C9607FA8-3B8D-65F8-668A-3323AF5C7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05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7" name="Rectangle 209">
            <a:extLst>
              <a:ext uri="{FF2B5EF4-FFF2-40B4-BE49-F238E27FC236}">
                <a16:creationId xmlns:a16="http://schemas.microsoft.com/office/drawing/2014/main" id="{A3487361-EF65-6E04-E02F-FD884138B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7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88" name="Line 210">
            <a:extLst>
              <a:ext uri="{FF2B5EF4-FFF2-40B4-BE49-F238E27FC236}">
                <a16:creationId xmlns:a16="http://schemas.microsoft.com/office/drawing/2014/main" id="{5FE6D81E-1F51-CBB6-B93C-5591438A0E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9270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9" name="Line 211">
            <a:extLst>
              <a:ext uri="{FF2B5EF4-FFF2-40B4-BE49-F238E27FC236}">
                <a16:creationId xmlns:a16="http://schemas.microsoft.com/office/drawing/2014/main" id="{EF11CF3F-22DF-B889-E9C7-F7B76A57A3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270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0" name="Rectangle 212">
            <a:extLst>
              <a:ext uri="{FF2B5EF4-FFF2-40B4-BE49-F238E27FC236}">
                <a16:creationId xmlns:a16="http://schemas.microsoft.com/office/drawing/2014/main" id="{DB85DC3D-CAC7-4835-7E1F-BFBC0F913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91" name="Line 213">
            <a:extLst>
              <a:ext uri="{FF2B5EF4-FFF2-40B4-BE49-F238E27FC236}">
                <a16:creationId xmlns:a16="http://schemas.microsoft.com/office/drawing/2014/main" id="{435516D9-6DFF-04E2-6E71-B0BCCBDE7B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2" name="Line 214">
            <a:extLst>
              <a:ext uri="{FF2B5EF4-FFF2-40B4-BE49-F238E27FC236}">
                <a16:creationId xmlns:a16="http://schemas.microsoft.com/office/drawing/2014/main" id="{3ECA1DD5-B930-5D17-1806-299416013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32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3" name="Rectangle 215">
            <a:extLst>
              <a:ext uri="{FF2B5EF4-FFF2-40B4-BE49-F238E27FC236}">
                <a16:creationId xmlns:a16="http://schemas.microsoft.com/office/drawing/2014/main" id="{8F20BE60-85AB-0AA1-8A90-0D37D6D18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94" name="Line 216">
            <a:extLst>
              <a:ext uri="{FF2B5EF4-FFF2-40B4-BE49-F238E27FC236}">
                <a16:creationId xmlns:a16="http://schemas.microsoft.com/office/drawing/2014/main" id="{63E74147-8026-ACB9-B002-D9C28744F3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5" name="Line 217">
            <a:extLst>
              <a:ext uri="{FF2B5EF4-FFF2-40B4-BE49-F238E27FC236}">
                <a16:creationId xmlns:a16="http://schemas.microsoft.com/office/drawing/2014/main" id="{C4993C60-408D-B4F8-3747-4378F3F7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6" name="Rectangle 218">
            <a:extLst>
              <a:ext uri="{FF2B5EF4-FFF2-40B4-BE49-F238E27FC236}">
                <a16:creationId xmlns:a16="http://schemas.microsoft.com/office/drawing/2014/main" id="{AEAD5367-AEE1-3FAA-AA16-287EA2044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738" y="370998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97" name="Line 219">
            <a:extLst>
              <a:ext uri="{FF2B5EF4-FFF2-40B4-BE49-F238E27FC236}">
                <a16:creationId xmlns:a16="http://schemas.microsoft.com/office/drawing/2014/main" id="{9FA44CC8-E19F-2E2C-DC5C-83DACB478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8" name="Line 220">
            <a:extLst>
              <a:ext uri="{FF2B5EF4-FFF2-40B4-BE49-F238E27FC236}">
                <a16:creationId xmlns:a16="http://schemas.microsoft.com/office/drawing/2014/main" id="{BCDAD62C-9E85-C630-3167-B2C92A429F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9" name="Rectangle 221">
            <a:extLst>
              <a:ext uri="{FF2B5EF4-FFF2-40B4-BE49-F238E27FC236}">
                <a16:creationId xmlns:a16="http://schemas.microsoft.com/office/drawing/2014/main" id="{D8819235-26C0-6CFF-8457-A4127DF89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8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00" name="Line 222">
            <a:extLst>
              <a:ext uri="{FF2B5EF4-FFF2-40B4-BE49-F238E27FC236}">
                <a16:creationId xmlns:a16="http://schemas.microsoft.com/office/drawing/2014/main" id="{D44C2FD3-EF66-DE2D-9993-5C352C6982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1" name="Line 223">
            <a:extLst>
              <a:ext uri="{FF2B5EF4-FFF2-40B4-BE49-F238E27FC236}">
                <a16:creationId xmlns:a16="http://schemas.microsoft.com/office/drawing/2014/main" id="{DAE244D3-3F0F-7168-87AD-EC98B9F908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2" name="Rectangle 224">
            <a:extLst>
              <a:ext uri="{FF2B5EF4-FFF2-40B4-BE49-F238E27FC236}">
                <a16:creationId xmlns:a16="http://schemas.microsoft.com/office/drawing/2014/main" id="{742E9469-A018-2A7A-6B2A-C8A87DAEE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03" name="Line 225">
            <a:extLst>
              <a:ext uri="{FF2B5EF4-FFF2-40B4-BE49-F238E27FC236}">
                <a16:creationId xmlns:a16="http://schemas.microsoft.com/office/drawing/2014/main" id="{32435375-A231-B522-337D-B7CC6FAE0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4" name="Line 226">
            <a:extLst>
              <a:ext uri="{FF2B5EF4-FFF2-40B4-BE49-F238E27FC236}">
                <a16:creationId xmlns:a16="http://schemas.microsoft.com/office/drawing/2014/main" id="{9694BDC6-A943-FFE9-612E-890102F39A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5" name="Rectangle 227">
            <a:extLst>
              <a:ext uri="{FF2B5EF4-FFF2-40B4-BE49-F238E27FC236}">
                <a16:creationId xmlns:a16="http://schemas.microsoft.com/office/drawing/2014/main" id="{8DE7C1F5-AA73-3F62-E958-9A4FEE573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06" name="Line 228">
            <a:extLst>
              <a:ext uri="{FF2B5EF4-FFF2-40B4-BE49-F238E27FC236}">
                <a16:creationId xmlns:a16="http://schemas.microsoft.com/office/drawing/2014/main" id="{299581DE-76E1-772E-BBE6-247EB20E5D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7" name="Line 229">
            <a:extLst>
              <a:ext uri="{FF2B5EF4-FFF2-40B4-BE49-F238E27FC236}">
                <a16:creationId xmlns:a16="http://schemas.microsoft.com/office/drawing/2014/main" id="{BF644157-969A-2EEF-C91C-EAA48C8316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8" name="Rectangle 230">
            <a:extLst>
              <a:ext uri="{FF2B5EF4-FFF2-40B4-BE49-F238E27FC236}">
                <a16:creationId xmlns:a16="http://schemas.microsoft.com/office/drawing/2014/main" id="{305E8784-5413-7E2C-843F-41CD13197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09" name="Line 231">
            <a:extLst>
              <a:ext uri="{FF2B5EF4-FFF2-40B4-BE49-F238E27FC236}">
                <a16:creationId xmlns:a16="http://schemas.microsoft.com/office/drawing/2014/main" id="{3924F2FD-0D76-619B-F83E-2056318B7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0" name="Line 232">
            <a:extLst>
              <a:ext uri="{FF2B5EF4-FFF2-40B4-BE49-F238E27FC236}">
                <a16:creationId xmlns:a16="http://schemas.microsoft.com/office/drawing/2014/main" id="{C96F7145-F64A-0288-598B-4D529966D2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1" name="Rectangle 233">
            <a:extLst>
              <a:ext uri="{FF2B5EF4-FFF2-40B4-BE49-F238E27FC236}">
                <a16:creationId xmlns:a16="http://schemas.microsoft.com/office/drawing/2014/main" id="{EADD0970-F09F-FEFE-80A6-D4B023486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12" name="Line 234">
            <a:extLst>
              <a:ext uri="{FF2B5EF4-FFF2-40B4-BE49-F238E27FC236}">
                <a16:creationId xmlns:a16="http://schemas.microsoft.com/office/drawing/2014/main" id="{721E26E4-A7F0-AF3E-6EE8-9BCB3C8F88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3" name="Freeform 235">
            <a:extLst>
              <a:ext uri="{FF2B5EF4-FFF2-40B4-BE49-F238E27FC236}">
                <a16:creationId xmlns:a16="http://schemas.microsoft.com/office/drawing/2014/main" id="{3746AB24-021D-14F4-ACE3-D0AEAA08CC76}"/>
              </a:ext>
            </a:extLst>
          </p:cNvPr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4" name="Line 236">
            <a:extLst>
              <a:ext uri="{FF2B5EF4-FFF2-40B4-BE49-F238E27FC236}">
                <a16:creationId xmlns:a16="http://schemas.microsoft.com/office/drawing/2014/main" id="{60C630AC-3427-9396-0A64-2DBC8C2A91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57688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5" name="Rectangle 237">
            <a:extLst>
              <a:ext uri="{FF2B5EF4-FFF2-40B4-BE49-F238E27FC236}">
                <a16:creationId xmlns:a16="http://schemas.microsoft.com/office/drawing/2014/main" id="{CD488735-3998-D28E-0680-491C147E0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6" name="Line 238">
            <a:extLst>
              <a:ext uri="{FF2B5EF4-FFF2-40B4-BE49-F238E27FC236}">
                <a16:creationId xmlns:a16="http://schemas.microsoft.com/office/drawing/2014/main" id="{D9985CC9-D3FD-A364-D2ED-01BC028237C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7" name="Freeform 239">
            <a:extLst>
              <a:ext uri="{FF2B5EF4-FFF2-40B4-BE49-F238E27FC236}">
                <a16:creationId xmlns:a16="http://schemas.microsoft.com/office/drawing/2014/main" id="{BE70F7F2-703E-D6C6-C998-25C2F27DD952}"/>
              </a:ext>
            </a:extLst>
          </p:cNvPr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8" name="Line 240">
            <a:extLst>
              <a:ext uri="{FF2B5EF4-FFF2-40B4-BE49-F238E27FC236}">
                <a16:creationId xmlns:a16="http://schemas.microsoft.com/office/drawing/2014/main" id="{1DE00D79-2764-C7A9-366B-D4287A0A7D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9" name="Line 241">
            <a:extLst>
              <a:ext uri="{FF2B5EF4-FFF2-40B4-BE49-F238E27FC236}">
                <a16:creationId xmlns:a16="http://schemas.microsoft.com/office/drawing/2014/main" id="{D017A890-1F82-4E70-3339-3931BC1F09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6148388"/>
            <a:ext cx="12049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0" name="Line 242">
            <a:extLst>
              <a:ext uri="{FF2B5EF4-FFF2-40B4-BE49-F238E27FC236}">
                <a16:creationId xmlns:a16="http://schemas.microsoft.com/office/drawing/2014/main" id="{EE57C94C-391D-BB81-2C6E-95786E9ADA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1" name="Line 243">
            <a:extLst>
              <a:ext uri="{FF2B5EF4-FFF2-40B4-BE49-F238E27FC236}">
                <a16:creationId xmlns:a16="http://schemas.microsoft.com/office/drawing/2014/main" id="{35B015B7-DF37-0C1D-8BB8-4F0CB05757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19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2" name="Line 244">
            <a:extLst>
              <a:ext uri="{FF2B5EF4-FFF2-40B4-BE49-F238E27FC236}">
                <a16:creationId xmlns:a16="http://schemas.microsoft.com/office/drawing/2014/main" id="{D5230FBC-06D5-5E42-811A-5D394A0B3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19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3" name="Rectangle 245">
            <a:extLst>
              <a:ext uri="{FF2B5EF4-FFF2-40B4-BE49-F238E27FC236}">
                <a16:creationId xmlns:a16="http://schemas.microsoft.com/office/drawing/2014/main" id="{2CE34B28-1970-3A20-2E6B-0DECC8347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24" name="Line 246">
            <a:extLst>
              <a:ext uri="{FF2B5EF4-FFF2-40B4-BE49-F238E27FC236}">
                <a16:creationId xmlns:a16="http://schemas.microsoft.com/office/drawing/2014/main" id="{BBEF107B-8DD6-F8E0-7750-5F35A16F60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7405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5" name="Line 247">
            <a:extLst>
              <a:ext uri="{FF2B5EF4-FFF2-40B4-BE49-F238E27FC236}">
                <a16:creationId xmlns:a16="http://schemas.microsoft.com/office/drawing/2014/main" id="{63B90149-A54B-C055-D92A-5E496C42F1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405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6" name="Rectangle 248">
            <a:extLst>
              <a:ext uri="{FF2B5EF4-FFF2-40B4-BE49-F238E27FC236}">
                <a16:creationId xmlns:a16="http://schemas.microsoft.com/office/drawing/2014/main" id="{99321E44-8A78-EF28-8EE0-8E33B297A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6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27" name="Line 249">
            <a:extLst>
              <a:ext uri="{FF2B5EF4-FFF2-40B4-BE49-F238E27FC236}">
                <a16:creationId xmlns:a16="http://schemas.microsoft.com/office/drawing/2014/main" id="{DB2451DF-D3B8-F8D4-93E0-8635378A26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6457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8" name="Line 250">
            <a:extLst>
              <a:ext uri="{FF2B5EF4-FFF2-40B4-BE49-F238E27FC236}">
                <a16:creationId xmlns:a16="http://schemas.microsoft.com/office/drawing/2014/main" id="{2A294931-C17D-B9C5-3941-646F1C042C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457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9" name="Rectangle 251">
            <a:extLst>
              <a:ext uri="{FF2B5EF4-FFF2-40B4-BE49-F238E27FC236}">
                <a16:creationId xmlns:a16="http://schemas.microsoft.com/office/drawing/2014/main" id="{E089BF84-98F9-119E-8C95-E1495A2BE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30" name="Line 252">
            <a:extLst>
              <a:ext uri="{FF2B5EF4-FFF2-40B4-BE49-F238E27FC236}">
                <a16:creationId xmlns:a16="http://schemas.microsoft.com/office/drawing/2014/main" id="{61FD9C42-2E03-72AF-CE96-F57163FD1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1" name="Line 253">
            <a:extLst>
              <a:ext uri="{FF2B5EF4-FFF2-40B4-BE49-F238E27FC236}">
                <a16:creationId xmlns:a16="http://schemas.microsoft.com/office/drawing/2014/main" id="{A6A911B4-B652-5B67-BE67-BC436A78EE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2" name="Rectangle 254">
            <a:extLst>
              <a:ext uri="{FF2B5EF4-FFF2-40B4-BE49-F238E27FC236}">
                <a16:creationId xmlns:a16="http://schemas.microsoft.com/office/drawing/2014/main" id="{EF38BF8E-992F-067F-ECA0-6BCB61F3C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0" y="6078538"/>
            <a:ext cx="857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33" name="Line 255">
            <a:extLst>
              <a:ext uri="{FF2B5EF4-FFF2-40B4-BE49-F238E27FC236}">
                <a16:creationId xmlns:a16="http://schemas.microsoft.com/office/drawing/2014/main" id="{7EC3BFDC-3092-C1CE-FB73-8625500E8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4" name="Line 256">
            <a:extLst>
              <a:ext uri="{FF2B5EF4-FFF2-40B4-BE49-F238E27FC236}">
                <a16:creationId xmlns:a16="http://schemas.microsoft.com/office/drawing/2014/main" id="{89584C47-D080-DBD3-6651-446E703EEF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5" name="Rectangle 257">
            <a:extLst>
              <a:ext uri="{FF2B5EF4-FFF2-40B4-BE49-F238E27FC236}">
                <a16:creationId xmlns:a16="http://schemas.microsoft.com/office/drawing/2014/main" id="{30F34390-4050-B107-445C-181EB8DF4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063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36" name="Line 258">
            <a:extLst>
              <a:ext uri="{FF2B5EF4-FFF2-40B4-BE49-F238E27FC236}">
                <a16:creationId xmlns:a16="http://schemas.microsoft.com/office/drawing/2014/main" id="{47C54712-7CB6-28C0-9F35-5618D3EF4C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7" name="Line 259">
            <a:extLst>
              <a:ext uri="{FF2B5EF4-FFF2-40B4-BE49-F238E27FC236}">
                <a16:creationId xmlns:a16="http://schemas.microsoft.com/office/drawing/2014/main" id="{402A2C55-2673-CD4D-8855-46545DF368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8" name="Rectangle 260">
            <a:extLst>
              <a:ext uri="{FF2B5EF4-FFF2-40B4-BE49-F238E27FC236}">
                <a16:creationId xmlns:a16="http://schemas.microsoft.com/office/drawing/2014/main" id="{43023655-9DA7-F5E3-CB63-A81EBB423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5399088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39" name="Line 261">
            <a:extLst>
              <a:ext uri="{FF2B5EF4-FFF2-40B4-BE49-F238E27FC236}">
                <a16:creationId xmlns:a16="http://schemas.microsoft.com/office/drawing/2014/main" id="{F6A3E753-EA6A-D9AD-B2F5-6837DFDFD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0" name="Line 262">
            <a:extLst>
              <a:ext uri="{FF2B5EF4-FFF2-40B4-BE49-F238E27FC236}">
                <a16:creationId xmlns:a16="http://schemas.microsoft.com/office/drawing/2014/main" id="{9C828100-38D8-F79F-26A9-F72C688069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1" name="Rectangle 263">
            <a:extLst>
              <a:ext uri="{FF2B5EF4-FFF2-40B4-BE49-F238E27FC236}">
                <a16:creationId xmlns:a16="http://schemas.microsoft.com/office/drawing/2014/main" id="{2B81CAD2-E480-7929-2820-11C3EFF0C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50609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42" name="Line 264">
            <a:extLst>
              <a:ext uri="{FF2B5EF4-FFF2-40B4-BE49-F238E27FC236}">
                <a16:creationId xmlns:a16="http://schemas.microsoft.com/office/drawing/2014/main" id="{BAD6A7A3-825D-73C6-E98C-A7FE7A3F2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3" name="Line 265">
            <a:extLst>
              <a:ext uri="{FF2B5EF4-FFF2-40B4-BE49-F238E27FC236}">
                <a16:creationId xmlns:a16="http://schemas.microsoft.com/office/drawing/2014/main" id="{203C3005-B486-D8F7-6764-4DFD394603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4" name="Rectangle 266">
            <a:extLst>
              <a:ext uri="{FF2B5EF4-FFF2-40B4-BE49-F238E27FC236}">
                <a16:creationId xmlns:a16="http://schemas.microsoft.com/office/drawing/2014/main" id="{6C908AA1-361A-F57E-C718-23A70ABB8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47180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45" name="Line 267">
            <a:extLst>
              <a:ext uri="{FF2B5EF4-FFF2-40B4-BE49-F238E27FC236}">
                <a16:creationId xmlns:a16="http://schemas.microsoft.com/office/drawing/2014/main" id="{86900E80-2C98-06AF-1FA6-432F2C2FA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6" name="Line 268">
            <a:extLst>
              <a:ext uri="{FF2B5EF4-FFF2-40B4-BE49-F238E27FC236}">
                <a16:creationId xmlns:a16="http://schemas.microsoft.com/office/drawing/2014/main" id="{841CA9B7-FE6D-EF87-DF54-6560904F34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490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7" name="Rectangle 269">
            <a:extLst>
              <a:ext uri="{FF2B5EF4-FFF2-40B4-BE49-F238E27FC236}">
                <a16:creationId xmlns:a16="http://schemas.microsoft.com/office/drawing/2014/main" id="{502D31B0-9FFE-0B20-931B-0E6F6E815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4379913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48" name="Line 270">
            <a:extLst>
              <a:ext uri="{FF2B5EF4-FFF2-40B4-BE49-F238E27FC236}">
                <a16:creationId xmlns:a16="http://schemas.microsoft.com/office/drawing/2014/main" id="{BC5567CF-5156-2546-93A4-EECA484C5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9" name="Freeform 271">
            <a:extLst>
              <a:ext uri="{FF2B5EF4-FFF2-40B4-BE49-F238E27FC236}">
                <a16:creationId xmlns:a16="http://schemas.microsoft.com/office/drawing/2014/main" id="{5B13715C-EF1F-E1B7-8FDE-5F09CFDE2B43}"/>
              </a:ext>
            </a:extLst>
          </p:cNvPr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0" name="Line 272">
            <a:extLst>
              <a:ext uri="{FF2B5EF4-FFF2-40B4-BE49-F238E27FC236}">
                <a16:creationId xmlns:a16="http://schemas.microsoft.com/office/drawing/2014/main" id="{FBA5BC8B-33A1-FAD6-3C6E-5474D251F2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1" name="Rectangle 273">
            <a:extLst>
              <a:ext uri="{FF2B5EF4-FFF2-40B4-BE49-F238E27FC236}">
                <a16:creationId xmlns:a16="http://schemas.microsoft.com/office/drawing/2014/main" id="{1344A0C1-CFFD-2113-AAC0-4CF5DDB97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2" name="Line 274">
            <a:extLst>
              <a:ext uri="{FF2B5EF4-FFF2-40B4-BE49-F238E27FC236}">
                <a16:creationId xmlns:a16="http://schemas.microsoft.com/office/drawing/2014/main" id="{20835268-83AE-20D6-2A26-267A650DDE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3" name="Freeform 275">
            <a:extLst>
              <a:ext uri="{FF2B5EF4-FFF2-40B4-BE49-F238E27FC236}">
                <a16:creationId xmlns:a16="http://schemas.microsoft.com/office/drawing/2014/main" id="{118BF5BA-9319-EAF8-915F-440B6FAB2F32}"/>
              </a:ext>
            </a:extLst>
          </p:cNvPr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4" name="Line 276">
            <a:extLst>
              <a:ext uri="{FF2B5EF4-FFF2-40B4-BE49-F238E27FC236}">
                <a16:creationId xmlns:a16="http://schemas.microsoft.com/office/drawing/2014/main" id="{32FE5EF1-6D7D-FF60-A932-0E44F90D13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5" name="Line 277">
            <a:extLst>
              <a:ext uri="{FF2B5EF4-FFF2-40B4-BE49-F238E27FC236}">
                <a16:creationId xmlns:a16="http://schemas.microsoft.com/office/drawing/2014/main" id="{FD327379-23E0-1457-EA0F-FE16BD8C9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6" name="Line 278">
            <a:extLst>
              <a:ext uri="{FF2B5EF4-FFF2-40B4-BE49-F238E27FC236}">
                <a16:creationId xmlns:a16="http://schemas.microsoft.com/office/drawing/2014/main" id="{AE693179-C439-98F5-1A4A-8782E70247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7" name="Line 279">
            <a:extLst>
              <a:ext uri="{FF2B5EF4-FFF2-40B4-BE49-F238E27FC236}">
                <a16:creationId xmlns:a16="http://schemas.microsoft.com/office/drawing/2014/main" id="{24464A96-738F-1CFC-3EBD-883E8DD57D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005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8" name="Line 280">
            <a:extLst>
              <a:ext uri="{FF2B5EF4-FFF2-40B4-BE49-F238E27FC236}">
                <a16:creationId xmlns:a16="http://schemas.microsoft.com/office/drawing/2014/main" id="{FFB0D4D1-C64F-0258-0A91-8DD5A4372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05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9" name="Rectangle 281">
            <a:extLst>
              <a:ext uri="{FF2B5EF4-FFF2-40B4-BE49-F238E27FC236}">
                <a16:creationId xmlns:a16="http://schemas.microsoft.com/office/drawing/2014/main" id="{9DBB5CA4-3428-D6AE-C65C-E8CAF4F43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7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60" name="Line 282">
            <a:extLst>
              <a:ext uri="{FF2B5EF4-FFF2-40B4-BE49-F238E27FC236}">
                <a16:creationId xmlns:a16="http://schemas.microsoft.com/office/drawing/2014/main" id="{697B7F46-AD9F-A205-BEC6-9875B2F3B3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9270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1" name="Line 283">
            <a:extLst>
              <a:ext uri="{FF2B5EF4-FFF2-40B4-BE49-F238E27FC236}">
                <a16:creationId xmlns:a16="http://schemas.microsoft.com/office/drawing/2014/main" id="{53509314-A38A-14F5-B118-9D91FB9FDD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270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2" name="Rectangle 284">
            <a:extLst>
              <a:ext uri="{FF2B5EF4-FFF2-40B4-BE49-F238E27FC236}">
                <a16:creationId xmlns:a16="http://schemas.microsoft.com/office/drawing/2014/main" id="{0A2D5E78-9B69-94D1-DCAA-D8A118906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850" y="6173788"/>
            <a:ext cx="16668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63" name="Line 285">
            <a:extLst>
              <a:ext uri="{FF2B5EF4-FFF2-40B4-BE49-F238E27FC236}">
                <a16:creationId xmlns:a16="http://schemas.microsoft.com/office/drawing/2014/main" id="{68922C2C-8650-F1A5-CF94-BE81D0E1A9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4" name="Line 286">
            <a:extLst>
              <a:ext uri="{FF2B5EF4-FFF2-40B4-BE49-F238E27FC236}">
                <a16:creationId xmlns:a16="http://schemas.microsoft.com/office/drawing/2014/main" id="{1E39A32A-FE25-2B84-B2BD-45B769027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32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5" name="Rectangle 287">
            <a:extLst>
              <a:ext uri="{FF2B5EF4-FFF2-40B4-BE49-F238E27FC236}">
                <a16:creationId xmlns:a16="http://schemas.microsoft.com/office/drawing/2014/main" id="{66C17D13-C3C4-EB9C-7716-88718C88F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75" y="6173788"/>
            <a:ext cx="169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66" name="Line 288">
            <a:extLst>
              <a:ext uri="{FF2B5EF4-FFF2-40B4-BE49-F238E27FC236}">
                <a16:creationId xmlns:a16="http://schemas.microsoft.com/office/drawing/2014/main" id="{8E215C3C-9EFC-4E4D-5F84-430969EB9F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7" name="Line 289">
            <a:extLst>
              <a:ext uri="{FF2B5EF4-FFF2-40B4-BE49-F238E27FC236}">
                <a16:creationId xmlns:a16="http://schemas.microsoft.com/office/drawing/2014/main" id="{0108EF89-D401-104E-0C05-DA557CFBE6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8" name="Rectangle 290">
            <a:extLst>
              <a:ext uri="{FF2B5EF4-FFF2-40B4-BE49-F238E27FC236}">
                <a16:creationId xmlns:a16="http://schemas.microsoft.com/office/drawing/2014/main" id="{C34EFE88-3F1A-F255-67BB-A316CD0D8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738" y="608012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69" name="Line 291">
            <a:extLst>
              <a:ext uri="{FF2B5EF4-FFF2-40B4-BE49-F238E27FC236}">
                <a16:creationId xmlns:a16="http://schemas.microsoft.com/office/drawing/2014/main" id="{D3A3D07D-D85A-746A-A00B-C27B411F1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0" name="Line 292">
            <a:extLst>
              <a:ext uri="{FF2B5EF4-FFF2-40B4-BE49-F238E27FC236}">
                <a16:creationId xmlns:a16="http://schemas.microsoft.com/office/drawing/2014/main" id="{8814C6B8-5F22-B228-F5E8-6A5B12C662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1" name="Rectangle 293">
            <a:extLst>
              <a:ext uri="{FF2B5EF4-FFF2-40B4-BE49-F238E27FC236}">
                <a16:creationId xmlns:a16="http://schemas.microsoft.com/office/drawing/2014/main" id="{6DC2BCEC-816B-E634-71D5-822CDB294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8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72" name="Line 294">
            <a:extLst>
              <a:ext uri="{FF2B5EF4-FFF2-40B4-BE49-F238E27FC236}">
                <a16:creationId xmlns:a16="http://schemas.microsoft.com/office/drawing/2014/main" id="{4FFC00F3-B7C5-36E5-B92C-068083AFE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3" name="Line 295">
            <a:extLst>
              <a:ext uri="{FF2B5EF4-FFF2-40B4-BE49-F238E27FC236}">
                <a16:creationId xmlns:a16="http://schemas.microsoft.com/office/drawing/2014/main" id="{FA67F98A-7236-15C9-9090-2BA4CD19D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4" name="Rectangle 296">
            <a:extLst>
              <a:ext uri="{FF2B5EF4-FFF2-40B4-BE49-F238E27FC236}">
                <a16:creationId xmlns:a16="http://schemas.microsoft.com/office/drawing/2014/main" id="{8F45EB36-D884-1472-8890-DFC5D11B7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75" name="Line 297">
            <a:extLst>
              <a:ext uri="{FF2B5EF4-FFF2-40B4-BE49-F238E27FC236}">
                <a16:creationId xmlns:a16="http://schemas.microsoft.com/office/drawing/2014/main" id="{C87C8397-7401-E0B1-A7C8-1E41205815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6" name="Line 298">
            <a:extLst>
              <a:ext uri="{FF2B5EF4-FFF2-40B4-BE49-F238E27FC236}">
                <a16:creationId xmlns:a16="http://schemas.microsoft.com/office/drawing/2014/main" id="{60F1A5EE-A41B-4F80-EC7F-096265104C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7" name="Rectangle 299">
            <a:extLst>
              <a:ext uri="{FF2B5EF4-FFF2-40B4-BE49-F238E27FC236}">
                <a16:creationId xmlns:a16="http://schemas.microsoft.com/office/drawing/2014/main" id="{73B232C8-9E6F-3C99-6D3B-86DBE964D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78" name="Line 300">
            <a:extLst>
              <a:ext uri="{FF2B5EF4-FFF2-40B4-BE49-F238E27FC236}">
                <a16:creationId xmlns:a16="http://schemas.microsoft.com/office/drawing/2014/main" id="{FBF561EB-EA5B-9843-DF84-4E505C3A7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9" name="Line 301">
            <a:extLst>
              <a:ext uri="{FF2B5EF4-FFF2-40B4-BE49-F238E27FC236}">
                <a16:creationId xmlns:a16="http://schemas.microsoft.com/office/drawing/2014/main" id="{3871B81A-4545-3FE6-FCF5-3117FE26C3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0" name="Rectangle 302">
            <a:extLst>
              <a:ext uri="{FF2B5EF4-FFF2-40B4-BE49-F238E27FC236}">
                <a16:creationId xmlns:a16="http://schemas.microsoft.com/office/drawing/2014/main" id="{A4209F59-E630-5259-482A-22D2C74A0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47196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81" name="Line 303">
            <a:extLst>
              <a:ext uri="{FF2B5EF4-FFF2-40B4-BE49-F238E27FC236}">
                <a16:creationId xmlns:a16="http://schemas.microsoft.com/office/drawing/2014/main" id="{AB95C987-F050-A923-3F5B-FED7366BE5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2" name="Line 304">
            <a:extLst>
              <a:ext uri="{FF2B5EF4-FFF2-40B4-BE49-F238E27FC236}">
                <a16:creationId xmlns:a16="http://schemas.microsoft.com/office/drawing/2014/main" id="{D2D2A6A9-9867-DFEA-4244-9BDFF7240E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3" name="Rectangle 305">
            <a:extLst>
              <a:ext uri="{FF2B5EF4-FFF2-40B4-BE49-F238E27FC236}">
                <a16:creationId xmlns:a16="http://schemas.microsoft.com/office/drawing/2014/main" id="{DDAEE133-FB84-93F6-8218-379CDD5DA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450" y="438150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84" name="Line 306">
            <a:extLst>
              <a:ext uri="{FF2B5EF4-FFF2-40B4-BE49-F238E27FC236}">
                <a16:creationId xmlns:a16="http://schemas.microsoft.com/office/drawing/2014/main" id="{D22B6D2E-522E-7FD8-522F-BBE5C1C53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5" name="Freeform 307">
            <a:extLst>
              <a:ext uri="{FF2B5EF4-FFF2-40B4-BE49-F238E27FC236}">
                <a16:creationId xmlns:a16="http://schemas.microsoft.com/office/drawing/2014/main" id="{52777C5C-94B9-4C0C-B3C7-9E58BEC1A9CF}"/>
              </a:ext>
            </a:extLst>
          </p:cNvPr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86" name="Line 308">
            <a:extLst>
              <a:ext uri="{FF2B5EF4-FFF2-40B4-BE49-F238E27FC236}">
                <a16:creationId xmlns:a16="http://schemas.microsoft.com/office/drawing/2014/main" id="{E2784762-7AA2-7FFF-701C-D6698634CE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887" name="Group 309">
            <a:extLst>
              <a:ext uri="{FF2B5EF4-FFF2-40B4-BE49-F238E27FC236}">
                <a16:creationId xmlns:a16="http://schemas.microsoft.com/office/drawing/2014/main" id="{5F4BFEF2-8DF4-2DE1-DE98-1019D714CA3E}"/>
              </a:ext>
            </a:extLst>
          </p:cNvPr>
          <p:cNvGrpSpPr>
            <a:grpSpLocks/>
          </p:cNvGrpSpPr>
          <p:nvPr/>
        </p:nvGrpSpPr>
        <p:grpSpPr bwMode="auto">
          <a:xfrm>
            <a:off x="3281363" y="1876425"/>
            <a:ext cx="5014912" cy="2555875"/>
            <a:chOff x="1207" y="261"/>
            <a:chExt cx="3541" cy="2079"/>
          </a:xfrm>
        </p:grpSpPr>
        <p:sp>
          <p:nvSpPr>
            <p:cNvPr id="24954" name="Rectangle 310">
              <a:extLst>
                <a:ext uri="{FF2B5EF4-FFF2-40B4-BE49-F238E27FC236}">
                  <a16:creationId xmlns:a16="http://schemas.microsoft.com/office/drawing/2014/main" id="{39DEFCA3-709C-09F0-9FD5-5FBE9FAE3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=4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5" name="Rectangle 311">
              <a:extLst>
                <a:ext uri="{FF2B5EF4-FFF2-40B4-BE49-F238E27FC236}">
                  <a16:creationId xmlns:a16="http://schemas.microsoft.com/office/drawing/2014/main" id="{C74D88D4-EA83-E467-B686-8D21BC6CF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6" name="Rectangle 312">
              <a:extLst>
                <a:ext uri="{FF2B5EF4-FFF2-40B4-BE49-F238E27FC236}">
                  <a16:creationId xmlns:a16="http://schemas.microsoft.com/office/drawing/2014/main" id="{D26152CE-2708-E286-8B3D-43C649A45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=2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7" name="Rectangle 313">
              <a:extLst>
                <a:ext uri="{FF2B5EF4-FFF2-40B4-BE49-F238E27FC236}">
                  <a16:creationId xmlns:a16="http://schemas.microsoft.com/office/drawing/2014/main" id="{8256A896-CE9E-C52F-74C1-9B5B2D579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4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=6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8" name="Rectangle 314">
              <a:extLst>
                <a:ext uri="{FF2B5EF4-FFF2-40B4-BE49-F238E27FC236}">
                  <a16:creationId xmlns:a16="http://schemas.microsoft.com/office/drawing/2014/main" id="{7FB3C492-8C32-5FDD-F3B0-4B4F11BE1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0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=3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9" name="Rectangle 315">
              <a:extLst>
                <a:ext uri="{FF2B5EF4-FFF2-40B4-BE49-F238E27FC236}">
                  <a16:creationId xmlns:a16="http://schemas.microsoft.com/office/drawing/2014/main" id="{8057F5E6-58C1-4765-DF60-D53D0CA6E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6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=1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0" name="Rectangle 316">
              <a:extLst>
                <a:ext uri="{FF2B5EF4-FFF2-40B4-BE49-F238E27FC236}">
                  <a16:creationId xmlns:a16="http://schemas.microsoft.com/office/drawing/2014/main" id="{21837790-70E0-0001-79BB-730B658E5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1" y="2192"/>
              <a:ext cx="177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=7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1" name="Rectangle 317">
              <a:extLst>
                <a:ext uri="{FF2B5EF4-FFF2-40B4-BE49-F238E27FC236}">
                  <a16:creationId xmlns:a16="http://schemas.microsoft.com/office/drawing/2014/main" id="{8ECF25B6-8ADD-DD11-6590-D8DFFF224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" y="2185"/>
              <a:ext cx="17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=5</a:t>
              </a:r>
              <a:endParaRPr lang="es-ES" u="none">
                <a:latin typeface="Times New Roman" charset="0"/>
              </a:endParaRPr>
            </a:p>
          </p:txBody>
        </p:sp>
      </p:grpSp>
      <p:sp>
        <p:nvSpPr>
          <p:cNvPr id="476478" name="Freeform 318">
            <a:extLst>
              <a:ext uri="{FF2B5EF4-FFF2-40B4-BE49-F238E27FC236}">
                <a16:creationId xmlns:a16="http://schemas.microsoft.com/office/drawing/2014/main" id="{70135CF3-6C9D-3E2C-D2E2-172EF14E9807}"/>
              </a:ext>
            </a:extLst>
          </p:cNvPr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476479" name="Object 2">
            <a:extLst>
              <a:ext uri="{FF2B5EF4-FFF2-40B4-BE49-F238E27FC236}">
                <a16:creationId xmlns:a16="http://schemas.microsoft.com/office/drawing/2014/main" id="{A2464D15-6690-5DE2-CE47-16C631540D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276117" imgH="247685" progId="MSPhotoEd.3">
                  <p:embed/>
                </p:oleObj>
              </mc:Choice>
              <mc:Fallback>
                <p:oleObj name="Fotografía de Photo Editor" r:id="rId5" imgW="276117" imgH="247685" progId="MSPhotoEd.3">
                  <p:embed/>
                  <p:pic>
                    <p:nvPicPr>
                      <p:cNvPr id="47647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480" name="Line 320">
            <a:extLst>
              <a:ext uri="{FF2B5EF4-FFF2-40B4-BE49-F238E27FC236}">
                <a16:creationId xmlns:a16="http://schemas.microsoft.com/office/drawing/2014/main" id="{CB119887-7E3C-F15A-6D00-F6C06AC428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321">
            <a:extLst>
              <a:ext uri="{FF2B5EF4-FFF2-40B4-BE49-F238E27FC236}">
                <a16:creationId xmlns:a16="http://schemas.microsoft.com/office/drawing/2014/main" id="{9D35100F-B971-08F9-9CC1-1EC0F95B956B}"/>
              </a:ext>
            </a:extLst>
          </p:cNvPr>
          <p:cNvGrpSpPr>
            <a:grpSpLocks/>
          </p:cNvGrpSpPr>
          <p:nvPr/>
        </p:nvGrpSpPr>
        <p:grpSpPr bwMode="auto">
          <a:xfrm>
            <a:off x="4052888" y="1743075"/>
            <a:ext cx="1511300" cy="1619250"/>
            <a:chOff x="2553" y="1098"/>
            <a:chExt cx="952" cy="1020"/>
          </a:xfrm>
        </p:grpSpPr>
        <p:sp>
          <p:nvSpPr>
            <p:cNvPr id="24952" name="Freeform 322">
              <a:extLst>
                <a:ext uri="{FF2B5EF4-FFF2-40B4-BE49-F238E27FC236}">
                  <a16:creationId xmlns:a16="http://schemas.microsoft.com/office/drawing/2014/main" id="{512A6BE0-A761-6CA1-F412-CCFB5A624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1585"/>
              <a:ext cx="758" cy="533"/>
            </a:xfrm>
            <a:custGeom>
              <a:avLst/>
              <a:gdLst>
                <a:gd name="T0" fmla="*/ 0 w 850"/>
                <a:gd name="T1" fmla="*/ 121 h 688"/>
                <a:gd name="T2" fmla="*/ 21 w 850"/>
                <a:gd name="T3" fmla="*/ 121 h 688"/>
                <a:gd name="T4" fmla="*/ 49 w 850"/>
                <a:gd name="T5" fmla="*/ 135 h 688"/>
                <a:gd name="T6" fmla="*/ 77 w 850"/>
                <a:gd name="T7" fmla="*/ 142 h 688"/>
                <a:gd name="T8" fmla="*/ 106 w 850"/>
                <a:gd name="T9" fmla="*/ 142 h 688"/>
                <a:gd name="T10" fmla="*/ 134 w 850"/>
                <a:gd name="T11" fmla="*/ 114 h 688"/>
                <a:gd name="T12" fmla="*/ 163 w 850"/>
                <a:gd name="T13" fmla="*/ 121 h 688"/>
                <a:gd name="T14" fmla="*/ 191 w 850"/>
                <a:gd name="T15" fmla="*/ 114 h 688"/>
                <a:gd name="T16" fmla="*/ 212 w 850"/>
                <a:gd name="T17" fmla="*/ 92 h 688"/>
                <a:gd name="T18" fmla="*/ 240 w 850"/>
                <a:gd name="T19" fmla="*/ 92 h 688"/>
                <a:gd name="T20" fmla="*/ 269 w 850"/>
                <a:gd name="T21" fmla="*/ 64 h 688"/>
                <a:gd name="T22" fmla="*/ 297 w 850"/>
                <a:gd name="T23" fmla="*/ 71 h 688"/>
                <a:gd name="T24" fmla="*/ 326 w 850"/>
                <a:gd name="T25" fmla="*/ 22 h 688"/>
                <a:gd name="T26" fmla="*/ 354 w 850"/>
                <a:gd name="T27" fmla="*/ 22 h 688"/>
                <a:gd name="T28" fmla="*/ 382 w 850"/>
                <a:gd name="T29" fmla="*/ 22 h 688"/>
                <a:gd name="T30" fmla="*/ 411 w 850"/>
                <a:gd name="T31" fmla="*/ 0 h 688"/>
                <a:gd name="T32" fmla="*/ 432 w 850"/>
                <a:gd name="T33" fmla="*/ 0 h 688"/>
                <a:gd name="T34" fmla="*/ 460 w 850"/>
                <a:gd name="T35" fmla="*/ 50 h 688"/>
                <a:gd name="T36" fmla="*/ 489 w 850"/>
                <a:gd name="T37" fmla="*/ 50 h 688"/>
                <a:gd name="T38" fmla="*/ 517 w 850"/>
                <a:gd name="T39" fmla="*/ 121 h 688"/>
                <a:gd name="T40" fmla="*/ 545 w 850"/>
                <a:gd name="T41" fmla="*/ 170 h 688"/>
                <a:gd name="T42" fmla="*/ 574 w 850"/>
                <a:gd name="T43" fmla="*/ 170 h 688"/>
                <a:gd name="T44" fmla="*/ 602 w 850"/>
                <a:gd name="T45" fmla="*/ 277 h 688"/>
                <a:gd name="T46" fmla="*/ 630 w 850"/>
                <a:gd name="T47" fmla="*/ 277 h 688"/>
                <a:gd name="T48" fmla="*/ 652 w 850"/>
                <a:gd name="T49" fmla="*/ 404 h 688"/>
                <a:gd name="T50" fmla="*/ 680 w 850"/>
                <a:gd name="T51" fmla="*/ 461 h 688"/>
                <a:gd name="T52" fmla="*/ 708 w 850"/>
                <a:gd name="T53" fmla="*/ 461 h 688"/>
                <a:gd name="T54" fmla="*/ 737 w 850"/>
                <a:gd name="T55" fmla="*/ 518 h 688"/>
                <a:gd name="T56" fmla="*/ 765 w 850"/>
                <a:gd name="T57" fmla="*/ 553 h 688"/>
                <a:gd name="T58" fmla="*/ 793 w 850"/>
                <a:gd name="T59" fmla="*/ 610 h 688"/>
                <a:gd name="T60" fmla="*/ 822 w 850"/>
                <a:gd name="T61" fmla="*/ 688 h 688"/>
                <a:gd name="T62" fmla="*/ 850 w 850"/>
                <a:gd name="T63" fmla="*/ 688 h 6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688"/>
                <a:gd name="T98" fmla="*/ 850 w 850"/>
                <a:gd name="T99" fmla="*/ 688 h 68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688">
                  <a:moveTo>
                    <a:pt x="0" y="121"/>
                  </a:moveTo>
                  <a:lnTo>
                    <a:pt x="21" y="121"/>
                  </a:lnTo>
                  <a:lnTo>
                    <a:pt x="49" y="135"/>
                  </a:lnTo>
                  <a:lnTo>
                    <a:pt x="77" y="142"/>
                  </a:lnTo>
                  <a:lnTo>
                    <a:pt x="106" y="142"/>
                  </a:lnTo>
                  <a:lnTo>
                    <a:pt x="134" y="114"/>
                  </a:lnTo>
                  <a:lnTo>
                    <a:pt x="163" y="121"/>
                  </a:lnTo>
                  <a:lnTo>
                    <a:pt x="191" y="114"/>
                  </a:lnTo>
                  <a:lnTo>
                    <a:pt x="212" y="92"/>
                  </a:lnTo>
                  <a:lnTo>
                    <a:pt x="240" y="92"/>
                  </a:lnTo>
                  <a:lnTo>
                    <a:pt x="269" y="64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50"/>
                  </a:lnTo>
                  <a:lnTo>
                    <a:pt x="489" y="50"/>
                  </a:lnTo>
                  <a:lnTo>
                    <a:pt x="517" y="121"/>
                  </a:lnTo>
                  <a:lnTo>
                    <a:pt x="545" y="170"/>
                  </a:lnTo>
                  <a:lnTo>
                    <a:pt x="574" y="170"/>
                  </a:lnTo>
                  <a:lnTo>
                    <a:pt x="602" y="277"/>
                  </a:lnTo>
                  <a:lnTo>
                    <a:pt x="630" y="277"/>
                  </a:lnTo>
                  <a:lnTo>
                    <a:pt x="652" y="404"/>
                  </a:lnTo>
                  <a:lnTo>
                    <a:pt x="680" y="461"/>
                  </a:lnTo>
                  <a:lnTo>
                    <a:pt x="708" y="461"/>
                  </a:lnTo>
                  <a:lnTo>
                    <a:pt x="737" y="518"/>
                  </a:lnTo>
                  <a:lnTo>
                    <a:pt x="765" y="553"/>
                  </a:lnTo>
                  <a:lnTo>
                    <a:pt x="793" y="610"/>
                  </a:lnTo>
                  <a:lnTo>
                    <a:pt x="822" y="688"/>
                  </a:lnTo>
                  <a:lnTo>
                    <a:pt x="850" y="68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5" name="Object 9">
              <a:extLst>
                <a:ext uri="{FF2B5EF4-FFF2-40B4-BE49-F238E27FC236}">
                  <a16:creationId xmlns:a16="http://schemas.microsoft.com/office/drawing/2014/main" id="{FB1F73B0-6530-9E69-5D25-5065649E843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3" y="1098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7" imgW="276117" imgH="247685" progId="MSPhotoEd.3">
                    <p:embed/>
                  </p:oleObj>
                </mc:Choice>
                <mc:Fallback>
                  <p:oleObj name="Fotografía de Photo Editor" r:id="rId7" imgW="276117" imgH="247685" progId="MSPhotoEd.3">
                    <p:embed/>
                    <p:pic>
                      <p:nvPicPr>
                        <p:cNvPr id="2458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" y="1098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3" name="Line 324">
              <a:extLst>
                <a:ext uri="{FF2B5EF4-FFF2-40B4-BE49-F238E27FC236}">
                  <a16:creationId xmlns:a16="http://schemas.microsoft.com/office/drawing/2014/main" id="{B12DB8E1-CACC-D4B8-EC40-B0F9E1E2B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104"/>
              <a:ext cx="200" cy="35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25">
            <a:extLst>
              <a:ext uri="{FF2B5EF4-FFF2-40B4-BE49-F238E27FC236}">
                <a16:creationId xmlns:a16="http://schemas.microsoft.com/office/drawing/2014/main" id="{C8C6DB3F-F07E-F38E-7685-8A7822E9CD74}"/>
              </a:ext>
            </a:extLst>
          </p:cNvPr>
          <p:cNvGrpSpPr>
            <a:grpSpLocks/>
          </p:cNvGrpSpPr>
          <p:nvPr/>
        </p:nvGrpSpPr>
        <p:grpSpPr bwMode="auto">
          <a:xfrm>
            <a:off x="5640388" y="1778000"/>
            <a:ext cx="1519237" cy="1714500"/>
            <a:chOff x="3553" y="1120"/>
            <a:chExt cx="957" cy="1080"/>
          </a:xfrm>
        </p:grpSpPr>
        <p:sp>
          <p:nvSpPr>
            <p:cNvPr id="24950" name="Freeform 326">
              <a:extLst>
                <a:ext uri="{FF2B5EF4-FFF2-40B4-BE49-F238E27FC236}">
                  <a16:creationId xmlns:a16="http://schemas.microsoft.com/office/drawing/2014/main" id="{C6BF21C9-1312-A0A2-8FEE-D1E9D2A72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" y="1585"/>
              <a:ext cx="759" cy="615"/>
            </a:xfrm>
            <a:custGeom>
              <a:avLst/>
              <a:gdLst>
                <a:gd name="T0" fmla="*/ 0 w 851"/>
                <a:gd name="T1" fmla="*/ 135 h 794"/>
                <a:gd name="T2" fmla="*/ 22 w 851"/>
                <a:gd name="T3" fmla="*/ 135 h 794"/>
                <a:gd name="T4" fmla="*/ 50 w 851"/>
                <a:gd name="T5" fmla="*/ 114 h 794"/>
                <a:gd name="T6" fmla="*/ 78 w 851"/>
                <a:gd name="T7" fmla="*/ 114 h 794"/>
                <a:gd name="T8" fmla="*/ 107 w 851"/>
                <a:gd name="T9" fmla="*/ 114 h 794"/>
                <a:gd name="T10" fmla="*/ 135 w 851"/>
                <a:gd name="T11" fmla="*/ 121 h 794"/>
                <a:gd name="T12" fmla="*/ 163 w 851"/>
                <a:gd name="T13" fmla="*/ 121 h 794"/>
                <a:gd name="T14" fmla="*/ 192 w 851"/>
                <a:gd name="T15" fmla="*/ 121 h 794"/>
                <a:gd name="T16" fmla="*/ 213 w 851"/>
                <a:gd name="T17" fmla="*/ 114 h 794"/>
                <a:gd name="T18" fmla="*/ 241 w 851"/>
                <a:gd name="T19" fmla="*/ 92 h 794"/>
                <a:gd name="T20" fmla="*/ 270 w 851"/>
                <a:gd name="T21" fmla="*/ 100 h 794"/>
                <a:gd name="T22" fmla="*/ 298 w 851"/>
                <a:gd name="T23" fmla="*/ 71 h 794"/>
                <a:gd name="T24" fmla="*/ 326 w 851"/>
                <a:gd name="T25" fmla="*/ 29 h 794"/>
                <a:gd name="T26" fmla="*/ 355 w 851"/>
                <a:gd name="T27" fmla="*/ 22 h 794"/>
                <a:gd name="T28" fmla="*/ 383 w 851"/>
                <a:gd name="T29" fmla="*/ 22 h 794"/>
                <a:gd name="T30" fmla="*/ 411 w 851"/>
                <a:gd name="T31" fmla="*/ 0 h 794"/>
                <a:gd name="T32" fmla="*/ 433 w 851"/>
                <a:gd name="T33" fmla="*/ 0 h 794"/>
                <a:gd name="T34" fmla="*/ 461 w 851"/>
                <a:gd name="T35" fmla="*/ 50 h 794"/>
                <a:gd name="T36" fmla="*/ 489 w 851"/>
                <a:gd name="T37" fmla="*/ 92 h 794"/>
                <a:gd name="T38" fmla="*/ 518 w 851"/>
                <a:gd name="T39" fmla="*/ 121 h 794"/>
                <a:gd name="T40" fmla="*/ 546 w 851"/>
                <a:gd name="T41" fmla="*/ 227 h 794"/>
                <a:gd name="T42" fmla="*/ 574 w 851"/>
                <a:gd name="T43" fmla="*/ 277 h 794"/>
                <a:gd name="T44" fmla="*/ 603 w 851"/>
                <a:gd name="T45" fmla="*/ 326 h 794"/>
                <a:gd name="T46" fmla="*/ 631 w 851"/>
                <a:gd name="T47" fmla="*/ 369 h 794"/>
                <a:gd name="T48" fmla="*/ 652 w 851"/>
                <a:gd name="T49" fmla="*/ 475 h 794"/>
                <a:gd name="T50" fmla="*/ 681 w 851"/>
                <a:gd name="T51" fmla="*/ 532 h 794"/>
                <a:gd name="T52" fmla="*/ 709 w 851"/>
                <a:gd name="T53" fmla="*/ 567 h 794"/>
                <a:gd name="T54" fmla="*/ 737 w 851"/>
                <a:gd name="T55" fmla="*/ 674 h 794"/>
                <a:gd name="T56" fmla="*/ 766 w 851"/>
                <a:gd name="T57" fmla="*/ 674 h 794"/>
                <a:gd name="T58" fmla="*/ 794 w 851"/>
                <a:gd name="T59" fmla="*/ 709 h 794"/>
                <a:gd name="T60" fmla="*/ 822 w 851"/>
                <a:gd name="T61" fmla="*/ 794 h 794"/>
                <a:gd name="T62" fmla="*/ 851 w 851"/>
                <a:gd name="T63" fmla="*/ 794 h 79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794"/>
                <a:gd name="T98" fmla="*/ 851 w 851"/>
                <a:gd name="T99" fmla="*/ 794 h 79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794">
                  <a:moveTo>
                    <a:pt x="0" y="135"/>
                  </a:moveTo>
                  <a:lnTo>
                    <a:pt x="22" y="135"/>
                  </a:lnTo>
                  <a:lnTo>
                    <a:pt x="50" y="114"/>
                  </a:lnTo>
                  <a:lnTo>
                    <a:pt x="78" y="114"/>
                  </a:lnTo>
                  <a:lnTo>
                    <a:pt x="107" y="114"/>
                  </a:lnTo>
                  <a:lnTo>
                    <a:pt x="135" y="121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14"/>
                  </a:lnTo>
                  <a:lnTo>
                    <a:pt x="241" y="92"/>
                  </a:lnTo>
                  <a:lnTo>
                    <a:pt x="270" y="100"/>
                  </a:lnTo>
                  <a:lnTo>
                    <a:pt x="298" y="71"/>
                  </a:lnTo>
                  <a:lnTo>
                    <a:pt x="326" y="29"/>
                  </a:lnTo>
                  <a:lnTo>
                    <a:pt x="355" y="22"/>
                  </a:lnTo>
                  <a:lnTo>
                    <a:pt x="383" y="22"/>
                  </a:lnTo>
                  <a:lnTo>
                    <a:pt x="411" y="0"/>
                  </a:lnTo>
                  <a:lnTo>
                    <a:pt x="433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121"/>
                  </a:lnTo>
                  <a:lnTo>
                    <a:pt x="546" y="227"/>
                  </a:lnTo>
                  <a:lnTo>
                    <a:pt x="574" y="277"/>
                  </a:lnTo>
                  <a:lnTo>
                    <a:pt x="603" y="326"/>
                  </a:lnTo>
                  <a:lnTo>
                    <a:pt x="631" y="369"/>
                  </a:lnTo>
                  <a:lnTo>
                    <a:pt x="652" y="475"/>
                  </a:lnTo>
                  <a:lnTo>
                    <a:pt x="681" y="532"/>
                  </a:lnTo>
                  <a:lnTo>
                    <a:pt x="709" y="567"/>
                  </a:lnTo>
                  <a:lnTo>
                    <a:pt x="737" y="674"/>
                  </a:lnTo>
                  <a:lnTo>
                    <a:pt x="766" y="674"/>
                  </a:lnTo>
                  <a:lnTo>
                    <a:pt x="794" y="709"/>
                  </a:lnTo>
                  <a:lnTo>
                    <a:pt x="822" y="794"/>
                  </a:lnTo>
                  <a:lnTo>
                    <a:pt x="851" y="794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4" name="Object 8">
              <a:extLst>
                <a:ext uri="{FF2B5EF4-FFF2-40B4-BE49-F238E27FC236}">
                  <a16:creationId xmlns:a16="http://schemas.microsoft.com/office/drawing/2014/main" id="{397498A5-0A86-08F8-9F62-3AB674EE6C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3" y="1122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8" imgW="276117" imgH="247685" progId="MSPhotoEd.3">
                    <p:embed/>
                  </p:oleObj>
                </mc:Choice>
                <mc:Fallback>
                  <p:oleObj name="Fotografía de Photo Editor" r:id="rId8" imgW="276117" imgH="247685" progId="MSPhotoEd.3">
                    <p:embed/>
                    <p:pic>
                      <p:nvPicPr>
                        <p:cNvPr id="2458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1122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1" name="Line 328">
              <a:extLst>
                <a:ext uri="{FF2B5EF4-FFF2-40B4-BE49-F238E27FC236}">
                  <a16:creationId xmlns:a16="http://schemas.microsoft.com/office/drawing/2014/main" id="{76BCFD8E-FFE5-C44B-0C97-223668376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0" y="1120"/>
              <a:ext cx="400" cy="3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2" name="Rectangle 329">
            <a:extLst>
              <a:ext uri="{FF2B5EF4-FFF2-40B4-BE49-F238E27FC236}">
                <a16:creationId xmlns:a16="http://schemas.microsoft.com/office/drawing/2014/main" id="{CB9345F5-D836-1AC0-9D88-9BA6277F5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975" y="2054225"/>
            <a:ext cx="1204913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8" name="Group 330">
            <a:extLst>
              <a:ext uri="{FF2B5EF4-FFF2-40B4-BE49-F238E27FC236}">
                <a16:creationId xmlns:a16="http://schemas.microsoft.com/office/drawing/2014/main" id="{12CA1271-64CF-1165-3C79-92D9519A2BFD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1755775"/>
            <a:ext cx="1506538" cy="1597025"/>
            <a:chOff x="4560" y="1106"/>
            <a:chExt cx="949" cy="1006"/>
          </a:xfrm>
        </p:grpSpPr>
        <p:sp>
          <p:nvSpPr>
            <p:cNvPr id="24948" name="Freeform 331">
              <a:extLst>
                <a:ext uri="{FF2B5EF4-FFF2-40B4-BE49-F238E27FC236}">
                  <a16:creationId xmlns:a16="http://schemas.microsoft.com/office/drawing/2014/main" id="{4FF20E84-F9A4-7D37-BCCE-B1F98C003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" y="1585"/>
              <a:ext cx="759" cy="527"/>
            </a:xfrm>
            <a:custGeom>
              <a:avLst/>
              <a:gdLst>
                <a:gd name="T0" fmla="*/ 0 w 851"/>
                <a:gd name="T1" fmla="*/ 121 h 681"/>
                <a:gd name="T2" fmla="*/ 21 w 851"/>
                <a:gd name="T3" fmla="*/ 121 h 681"/>
                <a:gd name="T4" fmla="*/ 50 w 851"/>
                <a:gd name="T5" fmla="*/ 121 h 681"/>
                <a:gd name="T6" fmla="*/ 78 w 851"/>
                <a:gd name="T7" fmla="*/ 121 h 681"/>
                <a:gd name="T8" fmla="*/ 106 w 851"/>
                <a:gd name="T9" fmla="*/ 121 h 681"/>
                <a:gd name="T10" fmla="*/ 135 w 851"/>
                <a:gd name="T11" fmla="*/ 114 h 681"/>
                <a:gd name="T12" fmla="*/ 163 w 851"/>
                <a:gd name="T13" fmla="*/ 121 h 681"/>
                <a:gd name="T14" fmla="*/ 192 w 851"/>
                <a:gd name="T15" fmla="*/ 121 h 681"/>
                <a:gd name="T16" fmla="*/ 213 w 851"/>
                <a:gd name="T17" fmla="*/ 100 h 681"/>
                <a:gd name="T18" fmla="*/ 241 w 851"/>
                <a:gd name="T19" fmla="*/ 92 h 681"/>
                <a:gd name="T20" fmla="*/ 269 w 851"/>
                <a:gd name="T21" fmla="*/ 92 h 681"/>
                <a:gd name="T22" fmla="*/ 298 w 851"/>
                <a:gd name="T23" fmla="*/ 50 h 681"/>
                <a:gd name="T24" fmla="*/ 326 w 851"/>
                <a:gd name="T25" fmla="*/ 22 h 681"/>
                <a:gd name="T26" fmla="*/ 355 w 851"/>
                <a:gd name="T27" fmla="*/ 22 h 681"/>
                <a:gd name="T28" fmla="*/ 383 w 851"/>
                <a:gd name="T29" fmla="*/ 7 h 681"/>
                <a:gd name="T30" fmla="*/ 411 w 851"/>
                <a:gd name="T31" fmla="*/ 0 h 681"/>
                <a:gd name="T32" fmla="*/ 432 w 851"/>
                <a:gd name="T33" fmla="*/ 0 h 681"/>
                <a:gd name="T34" fmla="*/ 461 w 851"/>
                <a:gd name="T35" fmla="*/ 50 h 681"/>
                <a:gd name="T36" fmla="*/ 489 w 851"/>
                <a:gd name="T37" fmla="*/ 92 h 681"/>
                <a:gd name="T38" fmla="*/ 518 w 851"/>
                <a:gd name="T39" fmla="*/ 92 h 681"/>
                <a:gd name="T40" fmla="*/ 546 w 851"/>
                <a:gd name="T41" fmla="*/ 149 h 681"/>
                <a:gd name="T42" fmla="*/ 574 w 851"/>
                <a:gd name="T43" fmla="*/ 227 h 681"/>
                <a:gd name="T44" fmla="*/ 603 w 851"/>
                <a:gd name="T45" fmla="*/ 277 h 681"/>
                <a:gd name="T46" fmla="*/ 631 w 851"/>
                <a:gd name="T47" fmla="*/ 312 h 681"/>
                <a:gd name="T48" fmla="*/ 652 w 851"/>
                <a:gd name="T49" fmla="*/ 355 h 681"/>
                <a:gd name="T50" fmla="*/ 681 w 851"/>
                <a:gd name="T51" fmla="*/ 355 h 681"/>
                <a:gd name="T52" fmla="*/ 709 w 851"/>
                <a:gd name="T53" fmla="*/ 461 h 681"/>
                <a:gd name="T54" fmla="*/ 737 w 851"/>
                <a:gd name="T55" fmla="*/ 511 h 681"/>
                <a:gd name="T56" fmla="*/ 766 w 851"/>
                <a:gd name="T57" fmla="*/ 511 h 681"/>
                <a:gd name="T58" fmla="*/ 794 w 851"/>
                <a:gd name="T59" fmla="*/ 532 h 681"/>
                <a:gd name="T60" fmla="*/ 822 w 851"/>
                <a:gd name="T61" fmla="*/ 645 h 681"/>
                <a:gd name="T62" fmla="*/ 851 w 851"/>
                <a:gd name="T63" fmla="*/ 681 h 6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681"/>
                <a:gd name="T98" fmla="*/ 851 w 851"/>
                <a:gd name="T99" fmla="*/ 681 h 68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681">
                  <a:moveTo>
                    <a:pt x="0" y="121"/>
                  </a:moveTo>
                  <a:lnTo>
                    <a:pt x="21" y="121"/>
                  </a:lnTo>
                  <a:lnTo>
                    <a:pt x="50" y="121"/>
                  </a:lnTo>
                  <a:lnTo>
                    <a:pt x="78" y="121"/>
                  </a:lnTo>
                  <a:lnTo>
                    <a:pt x="106" y="121"/>
                  </a:lnTo>
                  <a:lnTo>
                    <a:pt x="135" y="114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00"/>
                  </a:lnTo>
                  <a:lnTo>
                    <a:pt x="241" y="92"/>
                  </a:lnTo>
                  <a:lnTo>
                    <a:pt x="269" y="92"/>
                  </a:lnTo>
                  <a:lnTo>
                    <a:pt x="298" y="50"/>
                  </a:lnTo>
                  <a:lnTo>
                    <a:pt x="326" y="22"/>
                  </a:lnTo>
                  <a:lnTo>
                    <a:pt x="355" y="22"/>
                  </a:lnTo>
                  <a:lnTo>
                    <a:pt x="383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92"/>
                  </a:lnTo>
                  <a:lnTo>
                    <a:pt x="546" y="149"/>
                  </a:lnTo>
                  <a:lnTo>
                    <a:pt x="574" y="227"/>
                  </a:lnTo>
                  <a:lnTo>
                    <a:pt x="603" y="277"/>
                  </a:lnTo>
                  <a:lnTo>
                    <a:pt x="631" y="312"/>
                  </a:lnTo>
                  <a:lnTo>
                    <a:pt x="652" y="355"/>
                  </a:lnTo>
                  <a:lnTo>
                    <a:pt x="681" y="355"/>
                  </a:lnTo>
                  <a:lnTo>
                    <a:pt x="709" y="461"/>
                  </a:lnTo>
                  <a:lnTo>
                    <a:pt x="737" y="511"/>
                  </a:lnTo>
                  <a:lnTo>
                    <a:pt x="766" y="511"/>
                  </a:lnTo>
                  <a:lnTo>
                    <a:pt x="794" y="532"/>
                  </a:lnTo>
                  <a:lnTo>
                    <a:pt x="822" y="645"/>
                  </a:lnTo>
                  <a:lnTo>
                    <a:pt x="851" y="681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3" name="Object 7">
              <a:extLst>
                <a:ext uri="{FF2B5EF4-FFF2-40B4-BE49-F238E27FC236}">
                  <a16:creationId xmlns:a16="http://schemas.microsoft.com/office/drawing/2014/main" id="{ADA8B87C-D507-66D6-8BCB-FA29949155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1" y="1106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9" imgW="276117" imgH="247685" progId="MSPhotoEd.3">
                    <p:embed/>
                  </p:oleObj>
                </mc:Choice>
                <mc:Fallback>
                  <p:oleObj name="Fotografía de Photo Editor" r:id="rId9" imgW="276117" imgH="247685" progId="MSPhotoEd.3">
                    <p:embed/>
                    <p:pic>
                      <p:nvPicPr>
                        <p:cNvPr id="2458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1106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49" name="Line 333">
              <a:extLst>
                <a:ext uri="{FF2B5EF4-FFF2-40B4-BE49-F238E27FC236}">
                  <a16:creationId xmlns:a16="http://schemas.microsoft.com/office/drawing/2014/main" id="{79B9FD2A-2B2E-7F71-9FDF-99DDF0F6B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184"/>
              <a:ext cx="408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4" name="Rectangle 334">
            <a:extLst>
              <a:ext uri="{FF2B5EF4-FFF2-40B4-BE49-F238E27FC236}">
                <a16:creationId xmlns:a16="http://schemas.microsoft.com/office/drawing/2014/main" id="{073C590B-D421-1282-6585-9E40FF9FA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5" name="Rectangle 335">
            <a:extLst>
              <a:ext uri="{FF2B5EF4-FFF2-40B4-BE49-F238E27FC236}">
                <a16:creationId xmlns:a16="http://schemas.microsoft.com/office/drawing/2014/main" id="{2CA852A6-369D-A3F6-A7CD-C8F7E3802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6" name="Rectangle 336">
            <a:extLst>
              <a:ext uri="{FF2B5EF4-FFF2-40B4-BE49-F238E27FC236}">
                <a16:creationId xmlns:a16="http://schemas.microsoft.com/office/drawing/2014/main" id="{E5CB5F35-3272-626F-1EB0-D6D0C1DC5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9" name="Group 337">
            <a:extLst>
              <a:ext uri="{FF2B5EF4-FFF2-40B4-BE49-F238E27FC236}">
                <a16:creationId xmlns:a16="http://schemas.microsoft.com/office/drawing/2014/main" id="{87CB5196-F0A9-291C-20DA-BEDDABD1EA8B}"/>
              </a:ext>
            </a:extLst>
          </p:cNvPr>
          <p:cNvGrpSpPr>
            <a:grpSpLocks/>
          </p:cNvGrpSpPr>
          <p:nvPr/>
        </p:nvGrpSpPr>
        <p:grpSpPr bwMode="auto">
          <a:xfrm>
            <a:off x="2439988" y="4105275"/>
            <a:ext cx="6305550" cy="1250950"/>
            <a:chOff x="1537" y="2586"/>
            <a:chExt cx="3972" cy="788"/>
          </a:xfrm>
        </p:grpSpPr>
        <p:grpSp>
          <p:nvGrpSpPr>
            <p:cNvPr id="24936" name="Group 338">
              <a:extLst>
                <a:ext uri="{FF2B5EF4-FFF2-40B4-BE49-F238E27FC236}">
                  <a16:creationId xmlns:a16="http://schemas.microsoft.com/office/drawing/2014/main" id="{FF33AD76-41CE-AE85-680C-EBD173B646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4946" name="Freeform 339">
                <a:extLst>
                  <a:ext uri="{FF2B5EF4-FFF2-40B4-BE49-F238E27FC236}">
                    <a16:creationId xmlns:a16="http://schemas.microsoft.com/office/drawing/2014/main" id="{F8E12E0D-7D86-9ADC-E536-A404DE0B8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2" name="Object 6">
                <a:extLst>
                  <a:ext uri="{FF2B5EF4-FFF2-40B4-BE49-F238E27FC236}">
                    <a16:creationId xmlns:a16="http://schemas.microsoft.com/office/drawing/2014/main" id="{7DC66318-9EA2-2698-208B-684ECB0B74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0" imgW="276117" imgH="247685" progId="MSPhotoEd.3">
                      <p:embed/>
                    </p:oleObj>
                  </mc:Choice>
                  <mc:Fallback>
                    <p:oleObj name="Fotografía de Photo Editor" r:id="rId10" imgW="276117" imgH="247685" progId="MSPhotoEd.3">
                      <p:embed/>
                      <p:pic>
                        <p:nvPicPr>
                          <p:cNvPr id="24582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7" name="Line 341">
                <a:extLst>
                  <a:ext uri="{FF2B5EF4-FFF2-40B4-BE49-F238E27FC236}">
                    <a16:creationId xmlns:a16="http://schemas.microsoft.com/office/drawing/2014/main" id="{9CDEAE86-F315-D2F5-DCAC-1F00ACD5B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7" name="Group 342">
              <a:extLst>
                <a:ext uri="{FF2B5EF4-FFF2-40B4-BE49-F238E27FC236}">
                  <a16:creationId xmlns:a16="http://schemas.microsoft.com/office/drawing/2014/main" id="{8B6B0C7C-9C55-0446-1AC6-6D4533C43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" y="2586"/>
              <a:ext cx="960" cy="667"/>
              <a:chOff x="2545" y="2586"/>
              <a:chExt cx="960" cy="667"/>
            </a:xfrm>
          </p:grpSpPr>
          <p:sp>
            <p:nvSpPr>
              <p:cNvPr id="24944" name="Freeform 343">
                <a:extLst>
                  <a:ext uri="{FF2B5EF4-FFF2-40B4-BE49-F238E27FC236}">
                    <a16:creationId xmlns:a16="http://schemas.microsoft.com/office/drawing/2014/main" id="{4EFB87A1-6BD3-9C42-0B1A-E849F9C5E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1" name="Object 5">
                <a:extLst>
                  <a:ext uri="{FF2B5EF4-FFF2-40B4-BE49-F238E27FC236}">
                    <a16:creationId xmlns:a16="http://schemas.microsoft.com/office/drawing/2014/main" id="{BDF04E1D-520A-4471-FA10-CB3FA2CC06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1" imgW="276117" imgH="247685" progId="MSPhotoEd.3">
                      <p:embed/>
                    </p:oleObj>
                  </mc:Choice>
                  <mc:Fallback>
                    <p:oleObj name="Fotografía de Photo Editor" r:id="rId11" imgW="276117" imgH="247685" progId="MSPhotoEd.3">
                      <p:embed/>
                      <p:pic>
                        <p:nvPicPr>
                          <p:cNvPr id="24581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5" name="Line 345">
                <a:extLst>
                  <a:ext uri="{FF2B5EF4-FFF2-40B4-BE49-F238E27FC236}">
                    <a16:creationId xmlns:a16="http://schemas.microsoft.com/office/drawing/2014/main" id="{44E09740-253C-7E9D-21E2-3FD03A078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8" name="Group 346">
              <a:extLst>
                <a:ext uri="{FF2B5EF4-FFF2-40B4-BE49-F238E27FC236}">
                  <a16:creationId xmlns:a16="http://schemas.microsoft.com/office/drawing/2014/main" id="{BEF9189C-7FBB-06F2-D6A7-BB7767CD9B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5" y="2610"/>
              <a:ext cx="965" cy="693"/>
              <a:chOff x="3545" y="2610"/>
              <a:chExt cx="965" cy="693"/>
            </a:xfrm>
          </p:grpSpPr>
          <p:sp>
            <p:nvSpPr>
              <p:cNvPr id="24942" name="Freeform 347">
                <a:extLst>
                  <a:ext uri="{FF2B5EF4-FFF2-40B4-BE49-F238E27FC236}">
                    <a16:creationId xmlns:a16="http://schemas.microsoft.com/office/drawing/2014/main" id="{C559F9D3-5C73-8401-6D4D-DF96238DC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1" y="3078"/>
                <a:ext cx="759" cy="225"/>
              </a:xfrm>
              <a:custGeom>
                <a:avLst/>
                <a:gdLst>
                  <a:gd name="T0" fmla="*/ 0 w 851"/>
                  <a:gd name="T1" fmla="*/ 177 h 291"/>
                  <a:gd name="T2" fmla="*/ 22 w 851"/>
                  <a:gd name="T3" fmla="*/ 177 h 291"/>
                  <a:gd name="T4" fmla="*/ 50 w 851"/>
                  <a:gd name="T5" fmla="*/ 177 h 291"/>
                  <a:gd name="T6" fmla="*/ 78 w 851"/>
                  <a:gd name="T7" fmla="*/ 184 h 291"/>
                  <a:gd name="T8" fmla="*/ 107 w 851"/>
                  <a:gd name="T9" fmla="*/ 184 h 291"/>
                  <a:gd name="T10" fmla="*/ 135 w 851"/>
                  <a:gd name="T11" fmla="*/ 184 h 291"/>
                  <a:gd name="T12" fmla="*/ 163 w 851"/>
                  <a:gd name="T13" fmla="*/ 170 h 291"/>
                  <a:gd name="T14" fmla="*/ 192 w 851"/>
                  <a:gd name="T15" fmla="*/ 163 h 291"/>
                  <a:gd name="T16" fmla="*/ 213 w 851"/>
                  <a:gd name="T17" fmla="*/ 170 h 291"/>
                  <a:gd name="T18" fmla="*/ 241 w 851"/>
                  <a:gd name="T19" fmla="*/ 163 h 291"/>
                  <a:gd name="T20" fmla="*/ 270 w 851"/>
                  <a:gd name="T21" fmla="*/ 184 h 291"/>
                  <a:gd name="T22" fmla="*/ 298 w 851"/>
                  <a:gd name="T23" fmla="*/ 170 h 291"/>
                  <a:gd name="T24" fmla="*/ 326 w 851"/>
                  <a:gd name="T25" fmla="*/ 92 h 291"/>
                  <a:gd name="T26" fmla="*/ 355 w 851"/>
                  <a:gd name="T27" fmla="*/ 78 h 291"/>
                  <a:gd name="T28" fmla="*/ 383 w 851"/>
                  <a:gd name="T29" fmla="*/ 28 h 291"/>
                  <a:gd name="T30" fmla="*/ 411 w 851"/>
                  <a:gd name="T31" fmla="*/ 0 h 291"/>
                  <a:gd name="T32" fmla="*/ 433 w 851"/>
                  <a:gd name="T33" fmla="*/ 0 h 291"/>
                  <a:gd name="T34" fmla="*/ 461 w 851"/>
                  <a:gd name="T35" fmla="*/ 28 h 291"/>
                  <a:gd name="T36" fmla="*/ 489 w 851"/>
                  <a:gd name="T37" fmla="*/ 28 h 291"/>
                  <a:gd name="T38" fmla="*/ 518 w 851"/>
                  <a:gd name="T39" fmla="*/ 71 h 291"/>
                  <a:gd name="T40" fmla="*/ 546 w 851"/>
                  <a:gd name="T41" fmla="*/ 135 h 291"/>
                  <a:gd name="T42" fmla="*/ 574 w 851"/>
                  <a:gd name="T43" fmla="*/ 156 h 291"/>
                  <a:gd name="T44" fmla="*/ 603 w 851"/>
                  <a:gd name="T45" fmla="*/ 191 h 291"/>
                  <a:gd name="T46" fmla="*/ 631 w 851"/>
                  <a:gd name="T47" fmla="*/ 191 h 291"/>
                  <a:gd name="T48" fmla="*/ 652 w 851"/>
                  <a:gd name="T49" fmla="*/ 198 h 291"/>
                  <a:gd name="T50" fmla="*/ 681 w 851"/>
                  <a:gd name="T51" fmla="*/ 227 h 291"/>
                  <a:gd name="T52" fmla="*/ 709 w 851"/>
                  <a:gd name="T53" fmla="*/ 213 h 291"/>
                  <a:gd name="T54" fmla="*/ 737 w 851"/>
                  <a:gd name="T55" fmla="*/ 248 h 291"/>
                  <a:gd name="T56" fmla="*/ 766 w 851"/>
                  <a:gd name="T57" fmla="*/ 248 h 291"/>
                  <a:gd name="T58" fmla="*/ 794 w 851"/>
                  <a:gd name="T59" fmla="*/ 241 h 291"/>
                  <a:gd name="T60" fmla="*/ 822 w 851"/>
                  <a:gd name="T61" fmla="*/ 291 h 291"/>
                  <a:gd name="T62" fmla="*/ 851 w 851"/>
                  <a:gd name="T63" fmla="*/ 291 h 29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291"/>
                  <a:gd name="T98" fmla="*/ 851 w 851"/>
                  <a:gd name="T99" fmla="*/ 291 h 29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291">
                    <a:moveTo>
                      <a:pt x="0" y="177"/>
                    </a:moveTo>
                    <a:lnTo>
                      <a:pt x="22" y="177"/>
                    </a:lnTo>
                    <a:lnTo>
                      <a:pt x="50" y="177"/>
                    </a:lnTo>
                    <a:lnTo>
                      <a:pt x="78" y="184"/>
                    </a:lnTo>
                    <a:lnTo>
                      <a:pt x="107" y="184"/>
                    </a:lnTo>
                    <a:lnTo>
                      <a:pt x="135" y="184"/>
                    </a:lnTo>
                    <a:lnTo>
                      <a:pt x="163" y="170"/>
                    </a:lnTo>
                    <a:lnTo>
                      <a:pt x="192" y="163"/>
                    </a:lnTo>
                    <a:lnTo>
                      <a:pt x="213" y="170"/>
                    </a:lnTo>
                    <a:lnTo>
                      <a:pt x="241" y="163"/>
                    </a:lnTo>
                    <a:lnTo>
                      <a:pt x="270" y="184"/>
                    </a:lnTo>
                    <a:lnTo>
                      <a:pt x="298" y="170"/>
                    </a:lnTo>
                    <a:lnTo>
                      <a:pt x="326" y="92"/>
                    </a:lnTo>
                    <a:lnTo>
                      <a:pt x="355" y="7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3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71"/>
                    </a:lnTo>
                    <a:lnTo>
                      <a:pt x="546" y="135"/>
                    </a:lnTo>
                    <a:lnTo>
                      <a:pt x="574" y="156"/>
                    </a:lnTo>
                    <a:lnTo>
                      <a:pt x="603" y="191"/>
                    </a:lnTo>
                    <a:lnTo>
                      <a:pt x="631" y="191"/>
                    </a:lnTo>
                    <a:lnTo>
                      <a:pt x="652" y="198"/>
                    </a:lnTo>
                    <a:lnTo>
                      <a:pt x="681" y="227"/>
                    </a:lnTo>
                    <a:lnTo>
                      <a:pt x="709" y="213"/>
                    </a:lnTo>
                    <a:lnTo>
                      <a:pt x="737" y="248"/>
                    </a:lnTo>
                    <a:lnTo>
                      <a:pt x="766" y="248"/>
                    </a:lnTo>
                    <a:lnTo>
                      <a:pt x="794" y="241"/>
                    </a:lnTo>
                    <a:lnTo>
                      <a:pt x="822" y="291"/>
                    </a:lnTo>
                    <a:lnTo>
                      <a:pt x="851" y="291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0" name="Object 4">
                <a:extLst>
                  <a:ext uri="{FF2B5EF4-FFF2-40B4-BE49-F238E27FC236}">
                    <a16:creationId xmlns:a16="http://schemas.microsoft.com/office/drawing/2014/main" id="{C359BA31-6683-61EB-E247-6860D0F1D0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45" y="2610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2" imgW="276117" imgH="247685" progId="MSPhotoEd.3">
                      <p:embed/>
                    </p:oleObj>
                  </mc:Choice>
                  <mc:Fallback>
                    <p:oleObj name="Fotografía de Photo Editor" r:id="rId12" imgW="276117" imgH="247685" progId="MSPhotoEd.3">
                      <p:embed/>
                      <p:pic>
                        <p:nvPicPr>
                          <p:cNvPr id="2458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5" y="2610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3" name="Line 349">
                <a:extLst>
                  <a:ext uri="{FF2B5EF4-FFF2-40B4-BE49-F238E27FC236}">
                    <a16:creationId xmlns:a16="http://schemas.microsoft.com/office/drawing/2014/main" id="{43168274-965E-579E-418F-A53EC451C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8" y="2616"/>
                <a:ext cx="396" cy="3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9" name="Group 350">
              <a:extLst>
                <a:ext uri="{FF2B5EF4-FFF2-40B4-BE49-F238E27FC236}">
                  <a16:creationId xmlns:a16="http://schemas.microsoft.com/office/drawing/2014/main" id="{5B416C8B-7FA5-6C02-5C96-14CDB2077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3" y="2592"/>
              <a:ext cx="956" cy="782"/>
              <a:chOff x="4553" y="2592"/>
              <a:chExt cx="956" cy="782"/>
            </a:xfrm>
          </p:grpSpPr>
          <p:sp>
            <p:nvSpPr>
              <p:cNvPr id="24940" name="Freeform 351">
                <a:extLst>
                  <a:ext uri="{FF2B5EF4-FFF2-40B4-BE49-F238E27FC236}">
                    <a16:creationId xmlns:a16="http://schemas.microsoft.com/office/drawing/2014/main" id="{DD9DBCF8-B617-CE34-3AA5-B09620B80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0" y="3078"/>
                <a:ext cx="759" cy="296"/>
              </a:xfrm>
              <a:custGeom>
                <a:avLst/>
                <a:gdLst>
                  <a:gd name="T0" fmla="*/ 0 w 851"/>
                  <a:gd name="T1" fmla="*/ 156 h 383"/>
                  <a:gd name="T2" fmla="*/ 21 w 851"/>
                  <a:gd name="T3" fmla="*/ 156 h 383"/>
                  <a:gd name="T4" fmla="*/ 50 w 851"/>
                  <a:gd name="T5" fmla="*/ 156 h 383"/>
                  <a:gd name="T6" fmla="*/ 78 w 851"/>
                  <a:gd name="T7" fmla="*/ 156 h 383"/>
                  <a:gd name="T8" fmla="*/ 106 w 851"/>
                  <a:gd name="T9" fmla="*/ 156 h 383"/>
                  <a:gd name="T10" fmla="*/ 135 w 851"/>
                  <a:gd name="T11" fmla="*/ 156 h 383"/>
                  <a:gd name="T12" fmla="*/ 163 w 851"/>
                  <a:gd name="T13" fmla="*/ 156 h 383"/>
                  <a:gd name="T14" fmla="*/ 192 w 851"/>
                  <a:gd name="T15" fmla="*/ 156 h 383"/>
                  <a:gd name="T16" fmla="*/ 213 w 851"/>
                  <a:gd name="T17" fmla="*/ 156 h 383"/>
                  <a:gd name="T18" fmla="*/ 241 w 851"/>
                  <a:gd name="T19" fmla="*/ 156 h 383"/>
                  <a:gd name="T20" fmla="*/ 269 w 851"/>
                  <a:gd name="T21" fmla="*/ 135 h 383"/>
                  <a:gd name="T22" fmla="*/ 298 w 851"/>
                  <a:gd name="T23" fmla="*/ 135 h 383"/>
                  <a:gd name="T24" fmla="*/ 326 w 851"/>
                  <a:gd name="T25" fmla="*/ 92 h 383"/>
                  <a:gd name="T26" fmla="*/ 355 w 851"/>
                  <a:gd name="T27" fmla="*/ 28 h 383"/>
                  <a:gd name="T28" fmla="*/ 383 w 851"/>
                  <a:gd name="T29" fmla="*/ 28 h 383"/>
                  <a:gd name="T30" fmla="*/ 411 w 851"/>
                  <a:gd name="T31" fmla="*/ 0 h 383"/>
                  <a:gd name="T32" fmla="*/ 432 w 851"/>
                  <a:gd name="T33" fmla="*/ 0 h 383"/>
                  <a:gd name="T34" fmla="*/ 461 w 851"/>
                  <a:gd name="T35" fmla="*/ 28 h 383"/>
                  <a:gd name="T36" fmla="*/ 489 w 851"/>
                  <a:gd name="T37" fmla="*/ 28 h 383"/>
                  <a:gd name="T38" fmla="*/ 518 w 851"/>
                  <a:gd name="T39" fmla="*/ 50 h 383"/>
                  <a:gd name="T40" fmla="*/ 546 w 851"/>
                  <a:gd name="T41" fmla="*/ 99 h 383"/>
                  <a:gd name="T42" fmla="*/ 574 w 851"/>
                  <a:gd name="T43" fmla="*/ 113 h 383"/>
                  <a:gd name="T44" fmla="*/ 603 w 851"/>
                  <a:gd name="T45" fmla="*/ 170 h 383"/>
                  <a:gd name="T46" fmla="*/ 631 w 851"/>
                  <a:gd name="T47" fmla="*/ 170 h 383"/>
                  <a:gd name="T48" fmla="*/ 652 w 851"/>
                  <a:gd name="T49" fmla="*/ 213 h 383"/>
                  <a:gd name="T50" fmla="*/ 681 w 851"/>
                  <a:gd name="T51" fmla="*/ 234 h 383"/>
                  <a:gd name="T52" fmla="*/ 709 w 851"/>
                  <a:gd name="T53" fmla="*/ 227 h 383"/>
                  <a:gd name="T54" fmla="*/ 737 w 851"/>
                  <a:gd name="T55" fmla="*/ 291 h 383"/>
                  <a:gd name="T56" fmla="*/ 766 w 851"/>
                  <a:gd name="T57" fmla="*/ 291 h 383"/>
                  <a:gd name="T58" fmla="*/ 794 w 851"/>
                  <a:gd name="T59" fmla="*/ 333 h 383"/>
                  <a:gd name="T60" fmla="*/ 822 w 851"/>
                  <a:gd name="T61" fmla="*/ 383 h 383"/>
                  <a:gd name="T62" fmla="*/ 851 w 851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383"/>
                  <a:gd name="T98" fmla="*/ 851 w 851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383">
                    <a:moveTo>
                      <a:pt x="0" y="156"/>
                    </a:moveTo>
                    <a:lnTo>
                      <a:pt x="21" y="156"/>
                    </a:lnTo>
                    <a:lnTo>
                      <a:pt x="50" y="156"/>
                    </a:lnTo>
                    <a:lnTo>
                      <a:pt x="78" y="156"/>
                    </a:lnTo>
                    <a:lnTo>
                      <a:pt x="106" y="156"/>
                    </a:lnTo>
                    <a:lnTo>
                      <a:pt x="135" y="156"/>
                    </a:lnTo>
                    <a:lnTo>
                      <a:pt x="163" y="156"/>
                    </a:lnTo>
                    <a:lnTo>
                      <a:pt x="192" y="156"/>
                    </a:lnTo>
                    <a:lnTo>
                      <a:pt x="213" y="156"/>
                    </a:lnTo>
                    <a:lnTo>
                      <a:pt x="241" y="156"/>
                    </a:lnTo>
                    <a:lnTo>
                      <a:pt x="269" y="135"/>
                    </a:lnTo>
                    <a:lnTo>
                      <a:pt x="298" y="135"/>
                    </a:lnTo>
                    <a:lnTo>
                      <a:pt x="326" y="92"/>
                    </a:lnTo>
                    <a:lnTo>
                      <a:pt x="355" y="2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50"/>
                    </a:lnTo>
                    <a:lnTo>
                      <a:pt x="546" y="99"/>
                    </a:lnTo>
                    <a:lnTo>
                      <a:pt x="574" y="113"/>
                    </a:lnTo>
                    <a:lnTo>
                      <a:pt x="603" y="170"/>
                    </a:lnTo>
                    <a:lnTo>
                      <a:pt x="631" y="170"/>
                    </a:lnTo>
                    <a:lnTo>
                      <a:pt x="652" y="213"/>
                    </a:lnTo>
                    <a:lnTo>
                      <a:pt x="681" y="234"/>
                    </a:lnTo>
                    <a:lnTo>
                      <a:pt x="709" y="227"/>
                    </a:lnTo>
                    <a:lnTo>
                      <a:pt x="737" y="291"/>
                    </a:lnTo>
                    <a:lnTo>
                      <a:pt x="766" y="291"/>
                    </a:lnTo>
                    <a:lnTo>
                      <a:pt x="794" y="333"/>
                    </a:lnTo>
                    <a:lnTo>
                      <a:pt x="822" y="383"/>
                    </a:lnTo>
                    <a:lnTo>
                      <a:pt x="851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79" name="Object 3">
                <a:extLst>
                  <a:ext uri="{FF2B5EF4-FFF2-40B4-BE49-F238E27FC236}">
                    <a16:creationId xmlns:a16="http://schemas.microsoft.com/office/drawing/2014/main" id="{E4A9293A-C5FD-E0E1-1D2F-12075F3FA4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53" y="2594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3" imgW="276117" imgH="247685" progId="MSPhotoEd.3">
                      <p:embed/>
                    </p:oleObj>
                  </mc:Choice>
                  <mc:Fallback>
                    <p:oleObj name="Fotografía de Photo Editor" r:id="rId13" imgW="276117" imgH="247685" progId="MSPhotoEd.3">
                      <p:embed/>
                      <p:pic>
                        <p:nvPicPr>
                          <p:cNvPr id="24579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3" y="2594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1" name="Line 353">
                <a:extLst>
                  <a:ext uri="{FF2B5EF4-FFF2-40B4-BE49-F238E27FC236}">
                    <a16:creationId xmlns:a16="http://schemas.microsoft.com/office/drawing/2014/main" id="{1008F33B-821E-6067-96E0-7F228DD67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4" y="2592"/>
                <a:ext cx="192" cy="36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" name="Group 355">
            <a:extLst>
              <a:ext uri="{FF2B5EF4-FFF2-40B4-BE49-F238E27FC236}">
                <a16:creationId xmlns:a16="http://schemas.microsoft.com/office/drawing/2014/main" id="{94043072-F481-1F7A-F0AA-D01B45A977EF}"/>
              </a:ext>
            </a:extLst>
          </p:cNvPr>
          <p:cNvGrpSpPr>
            <a:grpSpLocks/>
          </p:cNvGrpSpPr>
          <p:nvPr/>
        </p:nvGrpSpPr>
        <p:grpSpPr bwMode="auto">
          <a:xfrm>
            <a:off x="4391025" y="2667000"/>
            <a:ext cx="4343400" cy="847725"/>
            <a:chOff x="2766" y="1680"/>
            <a:chExt cx="2736" cy="534"/>
          </a:xfrm>
        </p:grpSpPr>
        <p:grpSp>
          <p:nvGrpSpPr>
            <p:cNvPr id="24927" name="Group 356">
              <a:extLst>
                <a:ext uri="{FF2B5EF4-FFF2-40B4-BE49-F238E27FC236}">
                  <a16:creationId xmlns:a16="http://schemas.microsoft.com/office/drawing/2014/main" id="{743BB59E-2A01-D90F-2B85-C603234C56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6" y="1710"/>
              <a:ext cx="732" cy="420"/>
              <a:chOff x="1764" y="1692"/>
              <a:chExt cx="732" cy="300"/>
            </a:xfrm>
          </p:grpSpPr>
          <p:sp>
            <p:nvSpPr>
              <p:cNvPr id="24934" name="Line 357">
                <a:extLst>
                  <a:ext uri="{FF2B5EF4-FFF2-40B4-BE49-F238E27FC236}">
                    <a16:creationId xmlns:a16="http://schemas.microsoft.com/office/drawing/2014/main" id="{869D3CBC-72D3-CA5D-5E0E-317FAB23F4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5" name="Line 358">
                <a:extLst>
                  <a:ext uri="{FF2B5EF4-FFF2-40B4-BE49-F238E27FC236}">
                    <a16:creationId xmlns:a16="http://schemas.microsoft.com/office/drawing/2014/main" id="{F19AC2A7-6CF9-7836-BC90-44F086824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8" name="Group 359">
              <a:extLst>
                <a:ext uri="{FF2B5EF4-FFF2-40B4-BE49-F238E27FC236}">
                  <a16:creationId xmlns:a16="http://schemas.microsoft.com/office/drawing/2014/main" id="{CDD08FEC-61F0-9B96-5886-790AEC9D4C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4" y="1704"/>
              <a:ext cx="732" cy="510"/>
              <a:chOff x="1764" y="1692"/>
              <a:chExt cx="732" cy="300"/>
            </a:xfrm>
          </p:grpSpPr>
          <p:sp>
            <p:nvSpPr>
              <p:cNvPr id="24932" name="Line 360">
                <a:extLst>
                  <a:ext uri="{FF2B5EF4-FFF2-40B4-BE49-F238E27FC236}">
                    <a16:creationId xmlns:a16="http://schemas.microsoft.com/office/drawing/2014/main" id="{2DDB4562-588C-B32B-AB4C-057DC7256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3" name="Line 361">
                <a:extLst>
                  <a:ext uri="{FF2B5EF4-FFF2-40B4-BE49-F238E27FC236}">
                    <a16:creationId xmlns:a16="http://schemas.microsoft.com/office/drawing/2014/main" id="{58B52813-912D-5DF1-68CA-9309FE837A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9" name="Group 362">
              <a:extLst>
                <a:ext uri="{FF2B5EF4-FFF2-40B4-BE49-F238E27FC236}">
                  <a16:creationId xmlns:a16="http://schemas.microsoft.com/office/drawing/2014/main" id="{112B6650-06C0-30DE-A89C-079F26E13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" y="1680"/>
              <a:ext cx="732" cy="444"/>
              <a:chOff x="1764" y="1692"/>
              <a:chExt cx="732" cy="300"/>
            </a:xfrm>
          </p:grpSpPr>
          <p:sp>
            <p:nvSpPr>
              <p:cNvPr id="24930" name="Line 363">
                <a:extLst>
                  <a:ext uri="{FF2B5EF4-FFF2-40B4-BE49-F238E27FC236}">
                    <a16:creationId xmlns:a16="http://schemas.microsoft.com/office/drawing/2014/main" id="{20D14B7B-276F-B412-4032-236BC2420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1" name="Line 364">
                <a:extLst>
                  <a:ext uri="{FF2B5EF4-FFF2-40B4-BE49-F238E27FC236}">
                    <a16:creationId xmlns:a16="http://schemas.microsoft.com/office/drawing/2014/main" id="{EA9FB946-B4A9-A80C-1B24-BCF3FF784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" name="Group 365">
            <a:extLst>
              <a:ext uri="{FF2B5EF4-FFF2-40B4-BE49-F238E27FC236}">
                <a16:creationId xmlns:a16="http://schemas.microsoft.com/office/drawing/2014/main" id="{CC3EDFED-6296-7A5D-9EC4-E4243A7B3B90}"/>
              </a:ext>
            </a:extLst>
          </p:cNvPr>
          <p:cNvGrpSpPr>
            <a:grpSpLocks/>
          </p:cNvGrpSpPr>
          <p:nvPr/>
        </p:nvGrpSpPr>
        <p:grpSpPr bwMode="auto">
          <a:xfrm>
            <a:off x="2790825" y="5057775"/>
            <a:ext cx="5934075" cy="323850"/>
            <a:chOff x="1758" y="3186"/>
            <a:chExt cx="3738" cy="204"/>
          </a:xfrm>
        </p:grpSpPr>
        <p:grpSp>
          <p:nvGrpSpPr>
            <p:cNvPr id="24917" name="Group 366">
              <a:extLst>
                <a:ext uri="{FF2B5EF4-FFF2-40B4-BE49-F238E27FC236}">
                  <a16:creationId xmlns:a16="http://schemas.microsoft.com/office/drawing/2014/main" id="{915D2D65-6661-C4F2-520F-427FF15DFA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8" y="3186"/>
              <a:ext cx="732" cy="204"/>
              <a:chOff x="1764" y="1692"/>
              <a:chExt cx="732" cy="300"/>
            </a:xfrm>
          </p:grpSpPr>
          <p:sp>
            <p:nvSpPr>
              <p:cNvPr id="24925" name="Line 367">
                <a:extLst>
                  <a:ext uri="{FF2B5EF4-FFF2-40B4-BE49-F238E27FC236}">
                    <a16:creationId xmlns:a16="http://schemas.microsoft.com/office/drawing/2014/main" id="{7D500F34-31E2-4FFB-0919-153567012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6" name="Line 368">
                <a:extLst>
                  <a:ext uri="{FF2B5EF4-FFF2-40B4-BE49-F238E27FC236}">
                    <a16:creationId xmlns:a16="http://schemas.microsoft.com/office/drawing/2014/main" id="{14E94A59-BADA-6123-2490-DF4EEEE39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8" name="Line 369">
              <a:extLst>
                <a:ext uri="{FF2B5EF4-FFF2-40B4-BE49-F238E27FC236}">
                  <a16:creationId xmlns:a16="http://schemas.microsoft.com/office/drawing/2014/main" id="{0B0412C7-41AA-AF54-2E78-2D9D0F159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4" y="3240"/>
              <a:ext cx="7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919" name="Group 370">
              <a:extLst>
                <a:ext uri="{FF2B5EF4-FFF2-40B4-BE49-F238E27FC236}">
                  <a16:creationId xmlns:a16="http://schemas.microsoft.com/office/drawing/2014/main" id="{CA436ED7-8C2C-367D-DD15-87212A1F63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3234"/>
              <a:ext cx="732" cy="84"/>
              <a:chOff x="1764" y="1692"/>
              <a:chExt cx="732" cy="300"/>
            </a:xfrm>
          </p:grpSpPr>
          <p:sp>
            <p:nvSpPr>
              <p:cNvPr id="24923" name="Line 371">
                <a:extLst>
                  <a:ext uri="{FF2B5EF4-FFF2-40B4-BE49-F238E27FC236}">
                    <a16:creationId xmlns:a16="http://schemas.microsoft.com/office/drawing/2014/main" id="{FB5309F9-23F0-AA1D-C106-405C4A08F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4" name="Line 372">
                <a:extLst>
                  <a:ext uri="{FF2B5EF4-FFF2-40B4-BE49-F238E27FC236}">
                    <a16:creationId xmlns:a16="http://schemas.microsoft.com/office/drawing/2014/main" id="{52227F73-C8E1-F6D7-28CA-F731650F9C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0" name="Group 373">
              <a:extLst>
                <a:ext uri="{FF2B5EF4-FFF2-40B4-BE49-F238E27FC236}">
                  <a16:creationId xmlns:a16="http://schemas.microsoft.com/office/drawing/2014/main" id="{7E3901A3-D1FB-C877-1BD0-0DE9A1FF3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4" y="3192"/>
              <a:ext cx="732" cy="186"/>
              <a:chOff x="1764" y="1692"/>
              <a:chExt cx="732" cy="300"/>
            </a:xfrm>
          </p:grpSpPr>
          <p:sp>
            <p:nvSpPr>
              <p:cNvPr id="24921" name="Line 374">
                <a:extLst>
                  <a:ext uri="{FF2B5EF4-FFF2-40B4-BE49-F238E27FC236}">
                    <a16:creationId xmlns:a16="http://schemas.microsoft.com/office/drawing/2014/main" id="{FE3D6FC1-EDCE-CCBB-6F9F-430BE16C02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2" name="Line 375">
                <a:extLst>
                  <a:ext uri="{FF2B5EF4-FFF2-40B4-BE49-F238E27FC236}">
                    <a16:creationId xmlns:a16="http://schemas.microsoft.com/office/drawing/2014/main" id="{67D14283-486C-953D-85E5-F040A08B0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" name="Group 376">
            <a:extLst>
              <a:ext uri="{FF2B5EF4-FFF2-40B4-BE49-F238E27FC236}">
                <a16:creationId xmlns:a16="http://schemas.microsoft.com/office/drawing/2014/main" id="{9CCF860E-F333-84CF-94F5-DFE480AE038C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282825"/>
            <a:ext cx="3429000" cy="1784350"/>
            <a:chOff x="384" y="1438"/>
            <a:chExt cx="2160" cy="1124"/>
          </a:xfrm>
        </p:grpSpPr>
        <p:sp>
          <p:nvSpPr>
            <p:cNvPr id="24915" name="Line 377">
              <a:extLst>
                <a:ext uri="{FF2B5EF4-FFF2-40B4-BE49-F238E27FC236}">
                  <a16:creationId xmlns:a16="http://schemas.microsoft.com/office/drawing/2014/main" id="{786D8D40-1063-BC3D-B03E-E24EE0FF3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" y="1644"/>
              <a:ext cx="216" cy="10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6" name="Freeform 378">
              <a:extLst>
                <a:ext uri="{FF2B5EF4-FFF2-40B4-BE49-F238E27FC236}">
                  <a16:creationId xmlns:a16="http://schemas.microsoft.com/office/drawing/2014/main" id="{8B678419-89E5-004B-F9FB-9DEA11E3C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" y="1438"/>
              <a:ext cx="1890" cy="1124"/>
            </a:xfrm>
            <a:custGeom>
              <a:avLst/>
              <a:gdLst>
                <a:gd name="T0" fmla="*/ 1890 w 1890"/>
                <a:gd name="T1" fmla="*/ 1124 h 1124"/>
                <a:gd name="T2" fmla="*/ 720 w 1890"/>
                <a:gd name="T3" fmla="*/ 170 h 1124"/>
                <a:gd name="T4" fmla="*/ 0 w 1890"/>
                <a:gd name="T5" fmla="*/ 104 h 1124"/>
                <a:gd name="T6" fmla="*/ 0 60000 65536"/>
                <a:gd name="T7" fmla="*/ 0 60000 65536"/>
                <a:gd name="T8" fmla="*/ 0 60000 65536"/>
                <a:gd name="T9" fmla="*/ 0 w 1890"/>
                <a:gd name="T10" fmla="*/ 0 h 1124"/>
                <a:gd name="T11" fmla="*/ 1890 w 1890"/>
                <a:gd name="T12" fmla="*/ 1124 h 11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0" h="1124">
                  <a:moveTo>
                    <a:pt x="1890" y="1124"/>
                  </a:moveTo>
                  <a:cubicBezTo>
                    <a:pt x="1462" y="732"/>
                    <a:pt x="1035" y="340"/>
                    <a:pt x="720" y="170"/>
                  </a:cubicBezTo>
                  <a:cubicBezTo>
                    <a:pt x="405" y="0"/>
                    <a:pt x="202" y="52"/>
                    <a:pt x="0" y="104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23" name="Group 379">
            <a:extLst>
              <a:ext uri="{FF2B5EF4-FFF2-40B4-BE49-F238E27FC236}">
                <a16:creationId xmlns:a16="http://schemas.microsoft.com/office/drawing/2014/main" id="{F7E3F3D3-B9A1-E99C-DE0A-7AAC2D9F5F54}"/>
              </a:ext>
            </a:extLst>
          </p:cNvPr>
          <p:cNvGrpSpPr>
            <a:grpSpLocks/>
          </p:cNvGrpSpPr>
          <p:nvPr/>
        </p:nvGrpSpPr>
        <p:grpSpPr bwMode="auto">
          <a:xfrm>
            <a:off x="2800350" y="2686050"/>
            <a:ext cx="1162050" cy="476250"/>
            <a:chOff x="1764" y="1692"/>
            <a:chExt cx="732" cy="300"/>
          </a:xfrm>
        </p:grpSpPr>
        <p:grpSp>
          <p:nvGrpSpPr>
            <p:cNvPr id="24911" name="Group 380">
              <a:extLst>
                <a:ext uri="{FF2B5EF4-FFF2-40B4-BE49-F238E27FC236}">
                  <a16:creationId xmlns:a16="http://schemas.microsoft.com/office/drawing/2014/main" id="{9C41ADC1-189B-4488-ECD6-8C9F1EDCC3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4" y="1692"/>
              <a:ext cx="732" cy="300"/>
              <a:chOff x="1764" y="1692"/>
              <a:chExt cx="732" cy="300"/>
            </a:xfrm>
          </p:grpSpPr>
          <p:sp>
            <p:nvSpPr>
              <p:cNvPr id="24913" name="Line 381">
                <a:extLst>
                  <a:ext uri="{FF2B5EF4-FFF2-40B4-BE49-F238E27FC236}">
                    <a16:creationId xmlns:a16="http://schemas.microsoft.com/office/drawing/2014/main" id="{C6321C23-2015-92D7-C600-3D184F9E8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4" name="Line 382">
                <a:extLst>
                  <a:ext uri="{FF2B5EF4-FFF2-40B4-BE49-F238E27FC236}">
                    <a16:creationId xmlns:a16="http://schemas.microsoft.com/office/drawing/2014/main" id="{DDB42AF8-F9B1-AED0-79D9-0E6F2196B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2" name="Text Box 383">
              <a:extLst>
                <a:ext uri="{FF2B5EF4-FFF2-40B4-BE49-F238E27FC236}">
                  <a16:creationId xmlns:a16="http://schemas.microsoft.com/office/drawing/2014/main" id="{8569D251-F8F4-CF8D-83CE-068E1187D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743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sz="1600" i="1" u="none"/>
                <a:t>d </a:t>
              </a:r>
            </a:p>
          </p:txBody>
        </p:sp>
      </p:grpSp>
      <p:sp>
        <p:nvSpPr>
          <p:cNvPr id="476544" name="Rectangle 384">
            <a:extLst>
              <a:ext uri="{FF2B5EF4-FFF2-40B4-BE49-F238E27FC236}">
                <a16:creationId xmlns:a16="http://schemas.microsoft.com/office/drawing/2014/main" id="{720E477F-76D9-B7E0-73B2-4DBF1CB29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5270500"/>
            <a:ext cx="477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1600" i="1" u="none"/>
              <a:t>d</a:t>
            </a:r>
            <a:r>
              <a:rPr lang="es-ES" sz="1600" u="none" baseline="-25000"/>
              <a:t>min</a:t>
            </a:r>
          </a:p>
        </p:txBody>
      </p:sp>
      <p:grpSp>
        <p:nvGrpSpPr>
          <p:cNvPr id="25" name="Group 385">
            <a:extLst>
              <a:ext uri="{FF2B5EF4-FFF2-40B4-BE49-F238E27FC236}">
                <a16:creationId xmlns:a16="http://schemas.microsoft.com/office/drawing/2014/main" id="{C2CA200B-4366-EF6D-1918-5681FDF30BC8}"/>
              </a:ext>
            </a:extLst>
          </p:cNvPr>
          <p:cNvGrpSpPr>
            <a:grpSpLocks/>
          </p:cNvGrpSpPr>
          <p:nvPr/>
        </p:nvGrpSpPr>
        <p:grpSpPr bwMode="auto">
          <a:xfrm>
            <a:off x="2943225" y="2860675"/>
            <a:ext cx="5137150" cy="2536825"/>
            <a:chOff x="1854" y="1802"/>
            <a:chExt cx="3236" cy="1598"/>
          </a:xfrm>
        </p:grpSpPr>
        <p:sp>
          <p:nvSpPr>
            <p:cNvPr id="24905" name="Rectangle 386">
              <a:extLst>
                <a:ext uri="{FF2B5EF4-FFF2-40B4-BE49-F238E27FC236}">
                  <a16:creationId xmlns:a16="http://schemas.microsoft.com/office/drawing/2014/main" id="{0D746F54-A16B-AB1D-3587-BE7342A9D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" y="1814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6" name="Rectangle 387">
              <a:extLst>
                <a:ext uri="{FF2B5EF4-FFF2-40B4-BE49-F238E27FC236}">
                  <a16:creationId xmlns:a16="http://schemas.microsoft.com/office/drawing/2014/main" id="{E2D1D6A6-28D0-931B-00A9-5C783CEC2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180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7" name="Rectangle 388">
              <a:extLst>
                <a:ext uri="{FF2B5EF4-FFF2-40B4-BE49-F238E27FC236}">
                  <a16:creationId xmlns:a16="http://schemas.microsoft.com/office/drawing/2014/main" id="{2387860B-2D92-690C-A976-4F7270102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2" y="3146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8" name="Rectangle 389">
              <a:extLst>
                <a:ext uri="{FF2B5EF4-FFF2-40B4-BE49-F238E27FC236}">
                  <a16:creationId xmlns:a16="http://schemas.microsoft.com/office/drawing/2014/main" id="{F800EF92-0D49-E9E1-88C5-2BDEAAD18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3188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9" name="Rectangle 390">
              <a:extLst>
                <a:ext uri="{FF2B5EF4-FFF2-40B4-BE49-F238E27FC236}">
                  <a16:creationId xmlns:a16="http://schemas.microsoft.com/office/drawing/2014/main" id="{B225474E-4900-BC6C-E288-26A5B3AE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318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10" name="Rectangle 391">
              <a:extLst>
                <a:ext uri="{FF2B5EF4-FFF2-40B4-BE49-F238E27FC236}">
                  <a16:creationId xmlns:a16="http://schemas.microsoft.com/office/drawing/2014/main" id="{6BE14806-3F33-ABC4-C24C-D39BDAE6B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" y="186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</p:grpSp>
      <p:sp>
        <p:nvSpPr>
          <p:cNvPr id="24904" name="Text Box 393">
            <a:extLst>
              <a:ext uri="{FF2B5EF4-FFF2-40B4-BE49-F238E27FC236}">
                <a16:creationId xmlns:a16="http://schemas.microsoft.com/office/drawing/2014/main" id="{1A725318-3110-6FB5-DF94-06C447A42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52BA885C-FA2A-DA46-A56E-D683851A3C88}" type="slidenum">
              <a:rPr sz="1400" b="1" u="none" noProof="1">
                <a:solidFill>
                  <a:srgbClr val="99CCFF"/>
                </a:solidFill>
              </a:rPr>
              <a:pPr/>
              <a:t>20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76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47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554" grpId="0" animBg="1"/>
      <p:bldP spid="476478" grpId="0" animBg="1"/>
      <p:bldP spid="476480" grpId="0" animBg="1"/>
      <p:bldP spid="476544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6630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31" name="Group 552"/>
          <p:cNvGrpSpPr>
            <a:grpSpLocks/>
          </p:cNvGrpSpPr>
          <p:nvPr/>
        </p:nvGrpSpPr>
        <p:grpSpPr bwMode="auto">
          <a:xfrm>
            <a:off x="828675" y="1257300"/>
            <a:ext cx="2247900" cy="4025900"/>
            <a:chOff x="522" y="792"/>
            <a:chExt cx="1416" cy="2536"/>
          </a:xfrm>
        </p:grpSpPr>
        <p:sp>
          <p:nvSpPr>
            <p:cNvPr id="26683" name="Rectangle 16"/>
            <p:cNvSpPr>
              <a:spLocks noChangeArrowheads="1"/>
            </p:cNvSpPr>
            <p:nvPr/>
          </p:nvSpPr>
          <p:spPr bwMode="auto">
            <a:xfrm>
              <a:off x="902" y="792"/>
              <a:ext cx="79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Selected</a:t>
              </a:r>
              <a:endPara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Crossing</a:t>
              </a:r>
              <a:r>
                <a:rPr lang="es-ES_tradnl" b="1" u="none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pPr algn="ctr"/>
              <a:r>
                <a:rPr lang="es-ES_tradnl" b="1" u="none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 </a:t>
              </a:r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Profile</a:t>
              </a:r>
              <a:endParaRPr lang="es-ES" b="1" u="non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684" name="Rectangle 395"/>
            <p:cNvSpPr>
              <a:spLocks noChangeArrowheads="1"/>
            </p:cNvSpPr>
            <p:nvPr/>
          </p:nvSpPr>
          <p:spPr bwMode="auto">
            <a:xfrm>
              <a:off x="522" y="1536"/>
              <a:ext cx="1416" cy="17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85" name="Rectangle 396"/>
            <p:cNvSpPr>
              <a:spLocks noChangeArrowheads="1"/>
            </p:cNvSpPr>
            <p:nvPr/>
          </p:nvSpPr>
          <p:spPr bwMode="auto">
            <a:xfrm>
              <a:off x="821" y="190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686" name="Line 397"/>
            <p:cNvSpPr>
              <a:spLocks noChangeShapeType="1"/>
            </p:cNvSpPr>
            <p:nvPr/>
          </p:nvSpPr>
          <p:spPr bwMode="auto">
            <a:xfrm>
              <a:off x="821" y="190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7" name="Freeform 398"/>
            <p:cNvSpPr>
              <a:spLocks/>
            </p:cNvSpPr>
            <p:nvPr/>
          </p:nvSpPr>
          <p:spPr bwMode="auto">
            <a:xfrm>
              <a:off x="821" y="190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688" name="Line 399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Line 400"/>
            <p:cNvSpPr>
              <a:spLocks noChangeShapeType="1"/>
            </p:cNvSpPr>
            <p:nvPr/>
          </p:nvSpPr>
          <p:spPr bwMode="auto">
            <a:xfrm>
              <a:off x="821" y="299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Line 401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1" name="Line 402"/>
            <p:cNvSpPr>
              <a:spLocks noChangeShapeType="1"/>
            </p:cNvSpPr>
            <p:nvPr/>
          </p:nvSpPr>
          <p:spPr bwMode="auto">
            <a:xfrm flipV="1">
              <a:off x="1035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Line 403"/>
            <p:cNvSpPr>
              <a:spLocks noChangeShapeType="1"/>
            </p:cNvSpPr>
            <p:nvPr/>
          </p:nvSpPr>
          <p:spPr bwMode="auto">
            <a:xfrm>
              <a:off x="1035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3" name="Rectangle 404"/>
            <p:cNvSpPr>
              <a:spLocks noChangeArrowheads="1"/>
            </p:cNvSpPr>
            <p:nvPr/>
          </p:nvSpPr>
          <p:spPr bwMode="auto">
            <a:xfrm>
              <a:off x="991" y="300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694" name="Line 405"/>
            <p:cNvSpPr>
              <a:spLocks noChangeShapeType="1"/>
            </p:cNvSpPr>
            <p:nvPr/>
          </p:nvSpPr>
          <p:spPr bwMode="auto">
            <a:xfrm flipV="1">
              <a:off x="1282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5" name="Line 406"/>
            <p:cNvSpPr>
              <a:spLocks noChangeShapeType="1"/>
            </p:cNvSpPr>
            <p:nvPr/>
          </p:nvSpPr>
          <p:spPr bwMode="auto">
            <a:xfrm>
              <a:off x="1282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6" name="Rectangle 407"/>
            <p:cNvSpPr>
              <a:spLocks noChangeArrowheads="1"/>
            </p:cNvSpPr>
            <p:nvPr/>
          </p:nvSpPr>
          <p:spPr bwMode="auto">
            <a:xfrm>
              <a:off x="1238" y="3009"/>
              <a:ext cx="10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697" name="Line 408"/>
            <p:cNvSpPr>
              <a:spLocks noChangeShapeType="1"/>
            </p:cNvSpPr>
            <p:nvPr/>
          </p:nvSpPr>
          <p:spPr bwMode="auto">
            <a:xfrm flipV="1">
              <a:off x="1528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8" name="Line 409"/>
            <p:cNvSpPr>
              <a:spLocks noChangeShapeType="1"/>
            </p:cNvSpPr>
            <p:nvPr/>
          </p:nvSpPr>
          <p:spPr bwMode="auto">
            <a:xfrm>
              <a:off x="1528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9" name="Rectangle 410"/>
            <p:cNvSpPr>
              <a:spLocks noChangeArrowheads="1"/>
            </p:cNvSpPr>
            <p:nvPr/>
          </p:nvSpPr>
          <p:spPr bwMode="auto">
            <a:xfrm>
              <a:off x="1484" y="3009"/>
              <a:ext cx="10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0" name="Line 411"/>
            <p:cNvSpPr>
              <a:spLocks noChangeShapeType="1"/>
            </p:cNvSpPr>
            <p:nvPr/>
          </p:nvSpPr>
          <p:spPr bwMode="auto">
            <a:xfrm>
              <a:off x="821" y="299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1" name="Line 412"/>
            <p:cNvSpPr>
              <a:spLocks noChangeShapeType="1"/>
            </p:cNvSpPr>
            <p:nvPr/>
          </p:nvSpPr>
          <p:spPr bwMode="auto">
            <a:xfrm flipH="1">
              <a:off x="1566" y="299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2" name="Rectangle 413"/>
            <p:cNvSpPr>
              <a:spLocks noChangeArrowheads="1"/>
            </p:cNvSpPr>
            <p:nvPr/>
          </p:nvSpPr>
          <p:spPr bwMode="auto">
            <a:xfrm>
              <a:off x="751" y="2950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3" name="Line 414"/>
            <p:cNvSpPr>
              <a:spLocks noChangeShapeType="1"/>
            </p:cNvSpPr>
            <p:nvPr/>
          </p:nvSpPr>
          <p:spPr bwMode="auto">
            <a:xfrm>
              <a:off x="821" y="277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4" name="Line 415"/>
            <p:cNvSpPr>
              <a:spLocks noChangeShapeType="1"/>
            </p:cNvSpPr>
            <p:nvPr/>
          </p:nvSpPr>
          <p:spPr bwMode="auto">
            <a:xfrm flipH="1">
              <a:off x="1566" y="2778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5" name="Rectangle 416"/>
            <p:cNvSpPr>
              <a:spLocks noChangeArrowheads="1"/>
            </p:cNvSpPr>
            <p:nvPr/>
          </p:nvSpPr>
          <p:spPr bwMode="auto">
            <a:xfrm>
              <a:off x="707" y="273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6" name="Line 417"/>
            <p:cNvSpPr>
              <a:spLocks noChangeShapeType="1"/>
            </p:cNvSpPr>
            <p:nvPr/>
          </p:nvSpPr>
          <p:spPr bwMode="auto">
            <a:xfrm>
              <a:off x="821" y="256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7" name="Line 418"/>
            <p:cNvSpPr>
              <a:spLocks noChangeShapeType="1"/>
            </p:cNvSpPr>
            <p:nvPr/>
          </p:nvSpPr>
          <p:spPr bwMode="auto">
            <a:xfrm flipH="1">
              <a:off x="1566" y="2565"/>
              <a:ext cx="1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8" name="Rectangle 419"/>
            <p:cNvSpPr>
              <a:spLocks noChangeArrowheads="1"/>
            </p:cNvSpPr>
            <p:nvPr/>
          </p:nvSpPr>
          <p:spPr bwMode="auto">
            <a:xfrm>
              <a:off x="662" y="252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9" name="Line 420"/>
            <p:cNvSpPr>
              <a:spLocks noChangeShapeType="1"/>
            </p:cNvSpPr>
            <p:nvPr/>
          </p:nvSpPr>
          <p:spPr bwMode="auto">
            <a:xfrm>
              <a:off x="821" y="235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0" name="Line 421"/>
            <p:cNvSpPr>
              <a:spLocks noChangeShapeType="1"/>
            </p:cNvSpPr>
            <p:nvPr/>
          </p:nvSpPr>
          <p:spPr bwMode="auto">
            <a:xfrm flipH="1">
              <a:off x="1566" y="235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1" name="Rectangle 422"/>
            <p:cNvSpPr>
              <a:spLocks noChangeArrowheads="1"/>
            </p:cNvSpPr>
            <p:nvPr/>
          </p:nvSpPr>
          <p:spPr bwMode="auto">
            <a:xfrm>
              <a:off x="662" y="230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2" name="Line 423"/>
            <p:cNvSpPr>
              <a:spLocks noChangeShapeType="1"/>
            </p:cNvSpPr>
            <p:nvPr/>
          </p:nvSpPr>
          <p:spPr bwMode="auto">
            <a:xfrm>
              <a:off x="821" y="213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3" name="Line 424"/>
            <p:cNvSpPr>
              <a:spLocks noChangeShapeType="1"/>
            </p:cNvSpPr>
            <p:nvPr/>
          </p:nvSpPr>
          <p:spPr bwMode="auto">
            <a:xfrm flipH="1">
              <a:off x="1566" y="2137"/>
              <a:ext cx="1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4" name="Rectangle 425"/>
            <p:cNvSpPr>
              <a:spLocks noChangeArrowheads="1"/>
            </p:cNvSpPr>
            <p:nvPr/>
          </p:nvSpPr>
          <p:spPr bwMode="auto">
            <a:xfrm>
              <a:off x="662" y="209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5" name="Line 426"/>
            <p:cNvSpPr>
              <a:spLocks noChangeShapeType="1"/>
            </p:cNvSpPr>
            <p:nvPr/>
          </p:nvSpPr>
          <p:spPr bwMode="auto">
            <a:xfrm>
              <a:off x="821" y="192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6" name="Line 427"/>
            <p:cNvSpPr>
              <a:spLocks noChangeShapeType="1"/>
            </p:cNvSpPr>
            <p:nvPr/>
          </p:nvSpPr>
          <p:spPr bwMode="auto">
            <a:xfrm flipH="1">
              <a:off x="1566" y="192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7" name="Rectangle 428"/>
            <p:cNvSpPr>
              <a:spLocks noChangeArrowheads="1"/>
            </p:cNvSpPr>
            <p:nvPr/>
          </p:nvSpPr>
          <p:spPr bwMode="auto">
            <a:xfrm>
              <a:off x="662" y="1880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8" name="Line 429"/>
            <p:cNvSpPr>
              <a:spLocks noChangeShapeType="1"/>
            </p:cNvSpPr>
            <p:nvPr/>
          </p:nvSpPr>
          <p:spPr bwMode="auto">
            <a:xfrm>
              <a:off x="821" y="190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9" name="Freeform 430"/>
            <p:cNvSpPr>
              <a:spLocks/>
            </p:cNvSpPr>
            <p:nvPr/>
          </p:nvSpPr>
          <p:spPr bwMode="auto">
            <a:xfrm>
              <a:off x="821" y="190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720" name="Line 431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1" name="Rectangle 432"/>
            <p:cNvSpPr>
              <a:spLocks noChangeArrowheads="1"/>
            </p:cNvSpPr>
            <p:nvPr/>
          </p:nvSpPr>
          <p:spPr bwMode="auto">
            <a:xfrm>
              <a:off x="821" y="191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722" name="Rectangle 433"/>
            <p:cNvSpPr>
              <a:spLocks noChangeArrowheads="1"/>
            </p:cNvSpPr>
            <p:nvPr/>
          </p:nvSpPr>
          <p:spPr bwMode="auto">
            <a:xfrm>
              <a:off x="1068" y="2440"/>
              <a:ext cx="3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</a:t>
              </a:r>
              <a:r>
                <a:rPr lang="es-ES" sz="1600" u="none" baseline="-25000"/>
                <a:t>min</a:t>
              </a:r>
            </a:p>
          </p:txBody>
        </p:sp>
        <p:grpSp>
          <p:nvGrpSpPr>
            <p:cNvPr id="26723" name="Group 439"/>
            <p:cNvGrpSpPr>
              <a:grpSpLocks/>
            </p:cNvGrpSpPr>
            <p:nvPr/>
          </p:nvGrpSpPr>
          <p:grpSpPr bwMode="auto">
            <a:xfrm>
              <a:off x="627" y="1738"/>
              <a:ext cx="960" cy="667"/>
              <a:chOff x="2545" y="2586"/>
              <a:chExt cx="960" cy="667"/>
            </a:xfrm>
          </p:grpSpPr>
          <p:sp>
            <p:nvSpPr>
              <p:cNvPr id="26724" name="Freeform 440"/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6626" name="Object 2"/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3" imgW="276117" imgH="247685" progId="MSPhotoEd.3">
                      <p:embed/>
                    </p:oleObj>
                  </mc:Choice>
                  <mc:Fallback>
                    <p:oleObj name="Fotografía de Photo Editor" r:id="rId3" imgW="276117" imgH="247685" progId="MSPhotoEd.3">
                      <p:embed/>
                      <p:pic>
                        <p:nvPicPr>
                          <p:cNvPr id="26626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725" name="Line 442"/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548"/>
          <p:cNvGrpSpPr>
            <a:grpSpLocks/>
          </p:cNvGrpSpPr>
          <p:nvPr/>
        </p:nvGrpSpPr>
        <p:grpSpPr bwMode="auto">
          <a:xfrm>
            <a:off x="6586541" y="2012950"/>
            <a:ext cx="1182688" cy="2770188"/>
            <a:chOff x="4824" y="1016"/>
            <a:chExt cx="745" cy="1745"/>
          </a:xfrm>
        </p:grpSpPr>
        <p:sp>
          <p:nvSpPr>
            <p:cNvPr id="26681" name="Rectangle 543"/>
            <p:cNvSpPr>
              <a:spLocks noChangeArrowheads="1"/>
            </p:cNvSpPr>
            <p:nvPr/>
          </p:nvSpPr>
          <p:spPr bwMode="auto">
            <a:xfrm>
              <a:off x="4824" y="1016"/>
              <a:ext cx="745" cy="1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Extracted</a:t>
              </a: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features: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</a:t>
              </a:r>
              <a:r>
                <a:rPr lang="es-ES" b="1" u="none" baseline="-2500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Q</a:t>
              </a:r>
            </a:p>
            <a:p>
              <a:pPr algn="ctr"/>
              <a:endParaRPr lang="es-ES" b="1" u="none" baseline="-25000">
                <a:solidFill>
                  <a:schemeClr val="tx1">
                    <a:lumMod val="75000"/>
                    <a:lumOff val="25000"/>
                  </a:schemeClr>
                </a:solidFill>
                <a:sym typeface="Symbol" charset="0"/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 </a:t>
              </a:r>
              <a:r>
                <a:rPr lang="es-ES" b="1" u="none" baseline="-2500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Q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  <a:sym typeface="Symbol" charset="0"/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F = DFT(Q)</a:t>
              </a:r>
            </a:p>
          </p:txBody>
        </p:sp>
        <p:sp>
          <p:nvSpPr>
            <p:cNvPr id="26682" name="Line 547"/>
            <p:cNvSpPr>
              <a:spLocks noChangeShapeType="1"/>
            </p:cNvSpPr>
            <p:nvPr/>
          </p:nvSpPr>
          <p:spPr bwMode="auto">
            <a:xfrm>
              <a:off x="5120" y="1572"/>
              <a:ext cx="144" cy="0"/>
            </a:xfrm>
            <a:prstGeom prst="lin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633" name="Text Box 549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9BDB33EF-7AA8-C346-A9A1-CF312359EE03}" type="slidenum">
              <a:rPr sz="1400" b="1" u="none" noProof="1">
                <a:solidFill>
                  <a:srgbClr val="99CCFF"/>
                </a:solidFill>
              </a:rPr>
              <a:pPr/>
              <a:t>21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pSp>
        <p:nvGrpSpPr>
          <p:cNvPr id="5" name="Group 557"/>
          <p:cNvGrpSpPr>
            <a:grpSpLocks/>
          </p:cNvGrpSpPr>
          <p:nvPr/>
        </p:nvGrpSpPr>
        <p:grpSpPr bwMode="auto">
          <a:xfrm>
            <a:off x="3055938" y="1905000"/>
            <a:ext cx="2614612" cy="3390900"/>
            <a:chOff x="1925" y="1200"/>
            <a:chExt cx="1647" cy="2136"/>
          </a:xfrm>
        </p:grpSpPr>
        <p:grpSp>
          <p:nvGrpSpPr>
            <p:cNvPr id="26637" name="Group 546"/>
            <p:cNvGrpSpPr>
              <a:grpSpLocks/>
            </p:cNvGrpSpPr>
            <p:nvPr/>
          </p:nvGrpSpPr>
          <p:grpSpPr bwMode="auto">
            <a:xfrm>
              <a:off x="2156" y="1200"/>
              <a:ext cx="1416" cy="2136"/>
              <a:chOff x="3056" y="1200"/>
              <a:chExt cx="1416" cy="2136"/>
            </a:xfrm>
          </p:grpSpPr>
          <p:sp>
            <p:nvSpPr>
              <p:cNvPr id="26640" name="Rectangle 498"/>
              <p:cNvSpPr>
                <a:spLocks noChangeArrowheads="1"/>
              </p:cNvSpPr>
              <p:nvPr/>
            </p:nvSpPr>
            <p:spPr bwMode="auto">
              <a:xfrm>
                <a:off x="3056" y="1544"/>
                <a:ext cx="1416" cy="179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41" name="Rectangle 499"/>
              <p:cNvSpPr>
                <a:spLocks noChangeArrowheads="1"/>
              </p:cNvSpPr>
              <p:nvPr/>
            </p:nvSpPr>
            <p:spPr bwMode="auto">
              <a:xfrm>
                <a:off x="3355" y="1914"/>
                <a:ext cx="758" cy="1087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42" name="Line 500"/>
              <p:cNvSpPr>
                <a:spLocks noChangeShapeType="1"/>
              </p:cNvSpPr>
              <p:nvPr/>
            </p:nvSpPr>
            <p:spPr bwMode="auto">
              <a:xfrm>
                <a:off x="3355" y="1914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3" name="Freeform 501"/>
              <p:cNvSpPr>
                <a:spLocks/>
              </p:cNvSpPr>
              <p:nvPr/>
            </p:nvSpPr>
            <p:spPr bwMode="auto">
              <a:xfrm>
                <a:off x="3355" y="1914"/>
                <a:ext cx="758" cy="1087"/>
              </a:xfrm>
              <a:custGeom>
                <a:avLst/>
                <a:gdLst>
                  <a:gd name="T0" fmla="*/ 0 w 120"/>
                  <a:gd name="T1" fmla="*/ 198 h 198"/>
                  <a:gd name="T2" fmla="*/ 120 w 120"/>
                  <a:gd name="T3" fmla="*/ 198 h 198"/>
                  <a:gd name="T4" fmla="*/ 120 w 120"/>
                  <a:gd name="T5" fmla="*/ 0 h 198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98"/>
                  <a:gd name="T11" fmla="*/ 120 w 120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98">
                    <a:moveTo>
                      <a:pt x="0" y="198"/>
                    </a:moveTo>
                    <a:lnTo>
                      <a:pt x="120" y="198"/>
                    </a:lnTo>
                    <a:lnTo>
                      <a:pt x="1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44" name="Line 502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5" name="Line 503"/>
              <p:cNvSpPr>
                <a:spLocks noChangeShapeType="1"/>
              </p:cNvSpPr>
              <p:nvPr/>
            </p:nvSpPr>
            <p:spPr bwMode="auto">
              <a:xfrm>
                <a:off x="3355" y="3001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6" name="Line 504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" name="Line 505"/>
              <p:cNvSpPr>
                <a:spLocks noChangeShapeType="1"/>
              </p:cNvSpPr>
              <p:nvPr/>
            </p:nvSpPr>
            <p:spPr bwMode="auto">
              <a:xfrm flipV="1">
                <a:off x="3569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" name="Line 506"/>
              <p:cNvSpPr>
                <a:spLocks noChangeShapeType="1"/>
              </p:cNvSpPr>
              <p:nvPr/>
            </p:nvSpPr>
            <p:spPr bwMode="auto">
              <a:xfrm>
                <a:off x="3569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Rectangle 507"/>
              <p:cNvSpPr>
                <a:spLocks noChangeArrowheads="1"/>
              </p:cNvSpPr>
              <p:nvPr/>
            </p:nvSpPr>
            <p:spPr bwMode="auto">
              <a:xfrm>
                <a:off x="3525" y="3017"/>
                <a:ext cx="10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0" name="Line 508"/>
              <p:cNvSpPr>
                <a:spLocks noChangeShapeType="1"/>
              </p:cNvSpPr>
              <p:nvPr/>
            </p:nvSpPr>
            <p:spPr bwMode="auto">
              <a:xfrm flipV="1">
                <a:off x="3816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09"/>
              <p:cNvSpPr>
                <a:spLocks noChangeShapeType="1"/>
              </p:cNvSpPr>
              <p:nvPr/>
            </p:nvSpPr>
            <p:spPr bwMode="auto">
              <a:xfrm>
                <a:off x="3816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2" name="Rectangle 510"/>
              <p:cNvSpPr>
                <a:spLocks noChangeArrowheads="1"/>
              </p:cNvSpPr>
              <p:nvPr/>
            </p:nvSpPr>
            <p:spPr bwMode="auto">
              <a:xfrm>
                <a:off x="3772" y="3017"/>
                <a:ext cx="10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3" name="Line 511"/>
              <p:cNvSpPr>
                <a:spLocks noChangeShapeType="1"/>
              </p:cNvSpPr>
              <p:nvPr/>
            </p:nvSpPr>
            <p:spPr bwMode="auto">
              <a:xfrm flipV="1">
                <a:off x="4062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4" name="Line 512"/>
              <p:cNvSpPr>
                <a:spLocks noChangeShapeType="1"/>
              </p:cNvSpPr>
              <p:nvPr/>
            </p:nvSpPr>
            <p:spPr bwMode="auto">
              <a:xfrm>
                <a:off x="4062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Rectangle 513"/>
              <p:cNvSpPr>
                <a:spLocks noChangeArrowheads="1"/>
              </p:cNvSpPr>
              <p:nvPr/>
            </p:nvSpPr>
            <p:spPr bwMode="auto">
              <a:xfrm>
                <a:off x="4018" y="3017"/>
                <a:ext cx="10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30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6" name="Line 514"/>
              <p:cNvSpPr>
                <a:spLocks noChangeShapeType="1"/>
              </p:cNvSpPr>
              <p:nvPr/>
            </p:nvSpPr>
            <p:spPr bwMode="auto">
              <a:xfrm>
                <a:off x="3355" y="300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515"/>
              <p:cNvSpPr>
                <a:spLocks noChangeShapeType="1"/>
              </p:cNvSpPr>
              <p:nvPr/>
            </p:nvSpPr>
            <p:spPr bwMode="auto">
              <a:xfrm flipH="1">
                <a:off x="4100" y="3001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8" name="Rectangle 516"/>
              <p:cNvSpPr>
                <a:spLocks noChangeArrowheads="1"/>
              </p:cNvSpPr>
              <p:nvPr/>
            </p:nvSpPr>
            <p:spPr bwMode="auto">
              <a:xfrm>
                <a:off x="3285" y="2958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9" name="Line 517"/>
              <p:cNvSpPr>
                <a:spLocks noChangeShapeType="1"/>
              </p:cNvSpPr>
              <p:nvPr/>
            </p:nvSpPr>
            <p:spPr bwMode="auto">
              <a:xfrm>
                <a:off x="3355" y="2786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" name="Line 518"/>
              <p:cNvSpPr>
                <a:spLocks noChangeShapeType="1"/>
              </p:cNvSpPr>
              <p:nvPr/>
            </p:nvSpPr>
            <p:spPr bwMode="auto">
              <a:xfrm flipH="1">
                <a:off x="4100" y="2786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1" name="Rectangle 519"/>
              <p:cNvSpPr>
                <a:spLocks noChangeArrowheads="1"/>
              </p:cNvSpPr>
              <p:nvPr/>
            </p:nvSpPr>
            <p:spPr bwMode="auto">
              <a:xfrm>
                <a:off x="3241" y="2743"/>
                <a:ext cx="10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2" name="Line 520"/>
              <p:cNvSpPr>
                <a:spLocks noChangeShapeType="1"/>
              </p:cNvSpPr>
              <p:nvPr/>
            </p:nvSpPr>
            <p:spPr bwMode="auto">
              <a:xfrm>
                <a:off x="3355" y="2573"/>
                <a:ext cx="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3" name="Line 521"/>
              <p:cNvSpPr>
                <a:spLocks noChangeShapeType="1"/>
              </p:cNvSpPr>
              <p:nvPr/>
            </p:nvSpPr>
            <p:spPr bwMode="auto">
              <a:xfrm flipH="1">
                <a:off x="4100" y="2573"/>
                <a:ext cx="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4" name="Rectangle 522"/>
              <p:cNvSpPr>
                <a:spLocks noChangeArrowheads="1"/>
              </p:cNvSpPr>
              <p:nvPr/>
            </p:nvSpPr>
            <p:spPr bwMode="auto">
              <a:xfrm>
                <a:off x="3196" y="2529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100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5" name="Line 523"/>
              <p:cNvSpPr>
                <a:spLocks noChangeShapeType="1"/>
              </p:cNvSpPr>
              <p:nvPr/>
            </p:nvSpPr>
            <p:spPr bwMode="auto">
              <a:xfrm>
                <a:off x="3355" y="2358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6" name="Line 524"/>
              <p:cNvSpPr>
                <a:spLocks noChangeShapeType="1"/>
              </p:cNvSpPr>
              <p:nvPr/>
            </p:nvSpPr>
            <p:spPr bwMode="auto">
              <a:xfrm flipH="1">
                <a:off x="4100" y="2358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7" name="Rectangle 525"/>
              <p:cNvSpPr>
                <a:spLocks noChangeArrowheads="1"/>
              </p:cNvSpPr>
              <p:nvPr/>
            </p:nvSpPr>
            <p:spPr bwMode="auto">
              <a:xfrm>
                <a:off x="3196" y="2316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8" name="Line 526"/>
              <p:cNvSpPr>
                <a:spLocks noChangeShapeType="1"/>
              </p:cNvSpPr>
              <p:nvPr/>
            </p:nvSpPr>
            <p:spPr bwMode="auto">
              <a:xfrm>
                <a:off x="3355" y="2145"/>
                <a:ext cx="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9" name="Line 527"/>
              <p:cNvSpPr>
                <a:spLocks noChangeShapeType="1"/>
              </p:cNvSpPr>
              <p:nvPr/>
            </p:nvSpPr>
            <p:spPr bwMode="auto">
              <a:xfrm flipH="1">
                <a:off x="4100" y="2145"/>
                <a:ext cx="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0" name="Rectangle 528"/>
              <p:cNvSpPr>
                <a:spLocks noChangeArrowheads="1"/>
              </p:cNvSpPr>
              <p:nvPr/>
            </p:nvSpPr>
            <p:spPr bwMode="auto">
              <a:xfrm>
                <a:off x="3196" y="2101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200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71" name="Line 529"/>
              <p:cNvSpPr>
                <a:spLocks noChangeShapeType="1"/>
              </p:cNvSpPr>
              <p:nvPr/>
            </p:nvSpPr>
            <p:spPr bwMode="auto">
              <a:xfrm>
                <a:off x="3355" y="193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2" name="Line 530"/>
              <p:cNvSpPr>
                <a:spLocks noChangeShapeType="1"/>
              </p:cNvSpPr>
              <p:nvPr/>
            </p:nvSpPr>
            <p:spPr bwMode="auto">
              <a:xfrm flipH="1">
                <a:off x="4100" y="1931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Rectangle 531"/>
              <p:cNvSpPr>
                <a:spLocks noChangeArrowheads="1"/>
              </p:cNvSpPr>
              <p:nvPr/>
            </p:nvSpPr>
            <p:spPr bwMode="auto">
              <a:xfrm>
                <a:off x="3196" y="1888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74" name="Line 532"/>
              <p:cNvSpPr>
                <a:spLocks noChangeShapeType="1"/>
              </p:cNvSpPr>
              <p:nvPr/>
            </p:nvSpPr>
            <p:spPr bwMode="auto">
              <a:xfrm>
                <a:off x="3355" y="1914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Freeform 533"/>
              <p:cNvSpPr>
                <a:spLocks/>
              </p:cNvSpPr>
              <p:nvPr/>
            </p:nvSpPr>
            <p:spPr bwMode="auto">
              <a:xfrm>
                <a:off x="3355" y="1914"/>
                <a:ext cx="758" cy="1087"/>
              </a:xfrm>
              <a:custGeom>
                <a:avLst/>
                <a:gdLst>
                  <a:gd name="T0" fmla="*/ 0 w 120"/>
                  <a:gd name="T1" fmla="*/ 198 h 198"/>
                  <a:gd name="T2" fmla="*/ 120 w 120"/>
                  <a:gd name="T3" fmla="*/ 198 h 198"/>
                  <a:gd name="T4" fmla="*/ 120 w 120"/>
                  <a:gd name="T5" fmla="*/ 0 h 198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98"/>
                  <a:gd name="T11" fmla="*/ 120 w 120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98">
                    <a:moveTo>
                      <a:pt x="0" y="198"/>
                    </a:moveTo>
                    <a:lnTo>
                      <a:pt x="120" y="198"/>
                    </a:lnTo>
                    <a:lnTo>
                      <a:pt x="120" y="0"/>
                    </a:lnTo>
                  </a:path>
                </a:pathLst>
              </a:custGeom>
              <a:noFill/>
              <a:ln w="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6" name="Line 534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Rectangle 535"/>
              <p:cNvSpPr>
                <a:spLocks noChangeArrowheads="1"/>
              </p:cNvSpPr>
              <p:nvPr/>
            </p:nvSpPr>
            <p:spPr bwMode="auto">
              <a:xfrm>
                <a:off x="3355" y="1920"/>
                <a:ext cx="758" cy="108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8" name="Freeform 536"/>
              <p:cNvSpPr>
                <a:spLocks/>
              </p:cNvSpPr>
              <p:nvPr/>
            </p:nvSpPr>
            <p:spPr bwMode="auto">
              <a:xfrm rot="-126440">
                <a:off x="3363" y="2846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9" name="Rectangle 541"/>
              <p:cNvSpPr>
                <a:spLocks noChangeArrowheads="1"/>
              </p:cNvSpPr>
              <p:nvPr/>
            </p:nvSpPr>
            <p:spPr bwMode="auto">
              <a:xfrm>
                <a:off x="3264" y="1200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s-ES" b="1" u="none">
                  <a:solidFill>
                    <a:srgbClr val="FFFF00"/>
                  </a:solidFill>
                </a:endParaRPr>
              </a:p>
            </p:txBody>
          </p:sp>
          <p:sp>
            <p:nvSpPr>
              <p:cNvPr id="26680" name="Rectangle 542"/>
              <p:cNvSpPr>
                <a:spLocks noChangeArrowheads="1"/>
              </p:cNvSpPr>
              <p:nvPr/>
            </p:nvSpPr>
            <p:spPr bwMode="auto">
              <a:xfrm>
                <a:off x="3216" y="1584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s-ES" b="1" u="none"/>
              </a:p>
            </p:txBody>
          </p:sp>
        </p:grpSp>
        <p:sp>
          <p:nvSpPr>
            <p:cNvPr id="26638" name="AutoShape 554"/>
            <p:cNvSpPr>
              <a:spLocks noChangeArrowheads="1"/>
            </p:cNvSpPr>
            <p:nvPr/>
          </p:nvSpPr>
          <p:spPr bwMode="auto">
            <a:xfrm>
              <a:off x="1925" y="2361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6639" name="Text Box 555"/>
            <p:cNvSpPr txBox="1">
              <a:spLocks noChangeArrowheads="1"/>
            </p:cNvSpPr>
            <p:nvPr/>
          </p:nvSpPr>
          <p:spPr bwMode="auto">
            <a:xfrm>
              <a:off x="3299" y="1551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</p:grpSp>
      <p:sp>
        <p:nvSpPr>
          <p:cNvPr id="26636" name="Text Box 556"/>
          <p:cNvSpPr txBox="1">
            <a:spLocks noChangeArrowheads="1"/>
          </p:cNvSpPr>
          <p:nvPr/>
        </p:nvSpPr>
        <p:spPr bwMode="auto">
          <a:xfrm>
            <a:off x="2536825" y="2490788"/>
            <a:ext cx="41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i="1" u="none">
                <a:latin typeface="CG Times" charset="0"/>
              </a:rPr>
              <a:t>P</a:t>
            </a:r>
            <a:endParaRPr lang="es-ES" i="1" u="none" baseline="-25000">
              <a:latin typeface="CG Times" charset="0"/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0D958E6-4725-200A-1CB1-643B7D9DE5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062538" cy="730251"/>
          </a:xfrm>
        </p:spPr>
        <p:txBody>
          <a:bodyPr>
            <a:normAutofit fontScale="90000"/>
          </a:bodyPr>
          <a:lstStyle/>
          <a:p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[ </a:t>
            </a:r>
            <a:r>
              <a:rPr lang="es-ES_tradnl" sz="3600" b="1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Crossing</a:t>
            </a:r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 line </a:t>
            </a:r>
            <a:r>
              <a:rPr lang="es-ES_tradnl" sz="3600" b="1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profiles</a:t>
            </a:r>
            <a:r>
              <a:rPr lang="es-ES_tradnl" sz="3600" b="1" dirty="0">
                <a:solidFill>
                  <a:schemeClr val="accent6"/>
                </a:solidFill>
                <a:latin typeface="Trebuchet MS" panose="020B0703020202090204" pitchFamily="34" charset="0"/>
              </a:rPr>
              <a:t> ]</a:t>
            </a:r>
            <a:endParaRPr sz="3600" b="1" noProof="1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DAD64BDE-F54A-8E29-E4FC-8E20AE6B8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57150"/>
            <a:ext cx="22509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accent6"/>
                </a:solidFill>
                <a:latin typeface="Trebuchet MS" panose="020B0703020202090204" pitchFamily="34" charset="0"/>
              </a:rPr>
              <a:t>Proposed</a:t>
            </a:r>
            <a:r>
              <a:rPr lang="es-ES_tradnl" b="1" u="none" dirty="0">
                <a:solidFill>
                  <a:schemeClr val="accent6"/>
                </a:solidFill>
                <a:latin typeface="Trebuchet MS" panose="020B0703020202090204" pitchFamily="34" charset="0"/>
              </a:rPr>
              <a:t> </a:t>
            </a:r>
            <a:r>
              <a:rPr lang="es-ES_tradnl" b="1" u="none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approach</a:t>
            </a:r>
            <a:endParaRPr lang="es-ES" b="1" u="none" dirty="0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215900" y="609600"/>
            <a:ext cx="8737600" cy="58801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4756150" cy="730251"/>
          </a:xfrm>
        </p:spPr>
        <p:txBody>
          <a:bodyPr>
            <a:normAutofit fontScale="90000"/>
          </a:bodyPr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8678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8680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81" name="Group 7"/>
          <p:cNvGrpSpPr>
            <a:grpSpLocks/>
          </p:cNvGrpSpPr>
          <p:nvPr/>
        </p:nvGrpSpPr>
        <p:grpSpPr bwMode="auto">
          <a:xfrm>
            <a:off x="457200" y="615950"/>
            <a:ext cx="8229600" cy="5881688"/>
            <a:chOff x="288" y="500"/>
            <a:chExt cx="5184" cy="3705"/>
          </a:xfrm>
        </p:grpSpPr>
        <p:sp>
          <p:nvSpPr>
            <p:cNvPr id="28686" name="Text Box 8"/>
            <p:cNvSpPr txBox="1">
              <a:spLocks noChangeArrowheads="1"/>
            </p:cNvSpPr>
            <p:nvPr/>
          </p:nvSpPr>
          <p:spPr bwMode="auto">
            <a:xfrm>
              <a:off x="336" y="2820"/>
              <a:ext cx="2184" cy="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  <a:sym typeface="Symbol" charset="0"/>
                </a:rPr>
                <a:t>		‘regular	</a:t>
              </a: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  <a:sym typeface="Symbol" charset="0"/>
                </a:rPr>
                <a:t>the region is 	 structure’     ‘defect’</a:t>
              </a:r>
              <a:endParaRPr lang="es-CL" sz="1200" u="none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endParaRPr lang="es-CL" sz="1200" u="none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</a:rPr>
                <a:t>Regular structure 	     </a:t>
              </a:r>
              <a:r>
                <a:rPr lang="es-CL" sz="1200" i="1" u="none">
                  <a:latin typeface="Times New Roman" charset="0"/>
                </a:rPr>
                <a:t>TN</a:t>
              </a:r>
              <a:r>
                <a:rPr lang="es-CL" sz="1200" i="1" u="none" baseline="-25000">
                  <a:latin typeface="Times New Roman" charset="0"/>
                </a:rPr>
                <a:t>	    </a:t>
              </a:r>
              <a:r>
                <a:rPr lang="es-CL" sz="1200" i="1" u="none">
                  <a:latin typeface="Times New Roman" charset="0"/>
                </a:rPr>
                <a:t>FP</a:t>
              </a:r>
              <a:endParaRPr lang="es-CL" sz="1200" i="1" u="none" baseline="-2500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</a:rPr>
                <a:t>defect 		     </a:t>
              </a:r>
              <a:r>
                <a:rPr lang="es-CL" sz="1200" i="1" u="none">
                  <a:latin typeface="Times New Roman" charset="0"/>
                </a:rPr>
                <a:t>FN</a:t>
              </a:r>
              <a:r>
                <a:rPr lang="es-CL" sz="1200" i="1" u="none" baseline="-25000">
                  <a:latin typeface="Times New Roman" charset="0"/>
                </a:rPr>
                <a:t>	    </a:t>
              </a:r>
              <a:r>
                <a:rPr lang="es-CL" sz="1200" i="1" u="none">
                  <a:latin typeface="Times New Roman" charset="0"/>
                </a:rPr>
                <a:t>TP</a:t>
              </a:r>
              <a:r>
                <a:rPr lang="es-CL" sz="1200" u="none">
                  <a:latin typeface="Arial" charset="0"/>
                </a:rPr>
                <a:t>	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87" name="Line 9"/>
            <p:cNvSpPr>
              <a:spLocks noChangeShapeType="1"/>
            </p:cNvSpPr>
            <p:nvPr/>
          </p:nvSpPr>
          <p:spPr bwMode="auto">
            <a:xfrm flipV="1">
              <a:off x="1415" y="500"/>
              <a:ext cx="0" cy="1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Line 10"/>
            <p:cNvSpPr>
              <a:spLocks noChangeShapeType="1"/>
            </p:cNvSpPr>
            <p:nvPr/>
          </p:nvSpPr>
          <p:spPr bwMode="auto">
            <a:xfrm>
              <a:off x="1248" y="1838"/>
              <a:ext cx="3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Freeform 11"/>
            <p:cNvSpPr>
              <a:spLocks/>
            </p:cNvSpPr>
            <p:nvPr/>
          </p:nvSpPr>
          <p:spPr bwMode="auto">
            <a:xfrm>
              <a:off x="1458" y="955"/>
              <a:ext cx="1548" cy="883"/>
            </a:xfrm>
            <a:custGeom>
              <a:avLst/>
              <a:gdLst>
                <a:gd name="T0" fmla="*/ 0 w 1776"/>
                <a:gd name="T1" fmla="*/ 728 h 728"/>
                <a:gd name="T2" fmla="*/ 288 w 1776"/>
                <a:gd name="T3" fmla="*/ 680 h 728"/>
                <a:gd name="T4" fmla="*/ 672 w 1776"/>
                <a:gd name="T5" fmla="*/ 440 h 728"/>
                <a:gd name="T6" fmla="*/ 960 w 1776"/>
                <a:gd name="T7" fmla="*/ 8 h 728"/>
                <a:gd name="T8" fmla="*/ 1248 w 1776"/>
                <a:gd name="T9" fmla="*/ 392 h 728"/>
                <a:gd name="T10" fmla="*/ 1488 w 1776"/>
                <a:gd name="T11" fmla="*/ 584 h 728"/>
                <a:gd name="T12" fmla="*/ 1776 w 1776"/>
                <a:gd name="T13" fmla="*/ 728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728"/>
                <a:gd name="T23" fmla="*/ 1776 w 1776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728">
                  <a:moveTo>
                    <a:pt x="0" y="728"/>
                  </a:moveTo>
                  <a:cubicBezTo>
                    <a:pt x="88" y="728"/>
                    <a:pt x="176" y="728"/>
                    <a:pt x="288" y="680"/>
                  </a:cubicBezTo>
                  <a:cubicBezTo>
                    <a:pt x="400" y="632"/>
                    <a:pt x="560" y="552"/>
                    <a:pt x="672" y="440"/>
                  </a:cubicBezTo>
                  <a:cubicBezTo>
                    <a:pt x="784" y="328"/>
                    <a:pt x="864" y="16"/>
                    <a:pt x="960" y="8"/>
                  </a:cubicBezTo>
                  <a:cubicBezTo>
                    <a:pt x="1056" y="0"/>
                    <a:pt x="1160" y="296"/>
                    <a:pt x="1248" y="392"/>
                  </a:cubicBezTo>
                  <a:cubicBezTo>
                    <a:pt x="1336" y="488"/>
                    <a:pt x="1400" y="528"/>
                    <a:pt x="1488" y="584"/>
                  </a:cubicBezTo>
                  <a:cubicBezTo>
                    <a:pt x="1576" y="640"/>
                    <a:pt x="1728" y="704"/>
                    <a:pt x="1776" y="7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0" name="Freeform 12"/>
            <p:cNvSpPr>
              <a:spLocks/>
            </p:cNvSpPr>
            <p:nvPr/>
          </p:nvSpPr>
          <p:spPr bwMode="auto">
            <a:xfrm>
              <a:off x="2459" y="1372"/>
              <a:ext cx="1548" cy="473"/>
            </a:xfrm>
            <a:custGeom>
              <a:avLst/>
              <a:gdLst>
                <a:gd name="T0" fmla="*/ 1776 w 1776"/>
                <a:gd name="T1" fmla="*/ 383 h 390"/>
                <a:gd name="T2" fmla="*/ 1491 w 1776"/>
                <a:gd name="T3" fmla="*/ 366 h 390"/>
                <a:gd name="T4" fmla="*/ 1107 w 1776"/>
                <a:gd name="T5" fmla="*/ 237 h 390"/>
                <a:gd name="T6" fmla="*/ 819 w 1776"/>
                <a:gd name="T7" fmla="*/ 4 h 390"/>
                <a:gd name="T8" fmla="*/ 531 w 1776"/>
                <a:gd name="T9" fmla="*/ 211 h 390"/>
                <a:gd name="T10" fmla="*/ 291 w 1776"/>
                <a:gd name="T11" fmla="*/ 314 h 390"/>
                <a:gd name="T12" fmla="*/ 0 w 1776"/>
                <a:gd name="T13" fmla="*/ 383 h 3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390"/>
                <a:gd name="T23" fmla="*/ 1776 w 1776"/>
                <a:gd name="T24" fmla="*/ 390 h 3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390">
                  <a:moveTo>
                    <a:pt x="1776" y="383"/>
                  </a:moveTo>
                  <a:cubicBezTo>
                    <a:pt x="1729" y="380"/>
                    <a:pt x="1602" y="390"/>
                    <a:pt x="1491" y="366"/>
                  </a:cubicBezTo>
                  <a:cubicBezTo>
                    <a:pt x="1380" y="342"/>
                    <a:pt x="1219" y="297"/>
                    <a:pt x="1107" y="237"/>
                  </a:cubicBezTo>
                  <a:cubicBezTo>
                    <a:pt x="995" y="177"/>
                    <a:pt x="915" y="9"/>
                    <a:pt x="819" y="4"/>
                  </a:cubicBezTo>
                  <a:cubicBezTo>
                    <a:pt x="723" y="0"/>
                    <a:pt x="619" y="159"/>
                    <a:pt x="531" y="211"/>
                  </a:cubicBezTo>
                  <a:cubicBezTo>
                    <a:pt x="443" y="263"/>
                    <a:pt x="379" y="285"/>
                    <a:pt x="291" y="314"/>
                  </a:cubicBezTo>
                  <a:cubicBezTo>
                    <a:pt x="203" y="343"/>
                    <a:pt x="61" y="369"/>
                    <a:pt x="0" y="38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1" name="Line 13"/>
            <p:cNvSpPr>
              <a:spLocks noChangeShapeType="1"/>
            </p:cNvSpPr>
            <p:nvPr/>
          </p:nvSpPr>
          <p:spPr bwMode="auto">
            <a:xfrm>
              <a:off x="2812" y="1198"/>
              <a:ext cx="0" cy="7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4"/>
            <p:cNvSpPr>
              <a:spLocks/>
            </p:cNvSpPr>
            <p:nvPr/>
          </p:nvSpPr>
          <p:spPr bwMode="auto">
            <a:xfrm>
              <a:off x="2467" y="1709"/>
              <a:ext cx="345" cy="125"/>
            </a:xfrm>
            <a:custGeom>
              <a:avLst/>
              <a:gdLst>
                <a:gd name="T0" fmla="*/ 0 w 396"/>
                <a:gd name="T1" fmla="*/ 104 h 104"/>
                <a:gd name="T2" fmla="*/ 117 w 396"/>
                <a:gd name="T3" fmla="*/ 81 h 104"/>
                <a:gd name="T4" fmla="*/ 201 w 396"/>
                <a:gd name="T5" fmla="*/ 60 h 104"/>
                <a:gd name="T6" fmla="*/ 294 w 396"/>
                <a:gd name="T7" fmla="*/ 30 h 104"/>
                <a:gd name="T8" fmla="*/ 393 w 396"/>
                <a:gd name="T9" fmla="*/ 0 h 104"/>
                <a:gd name="T10" fmla="*/ 396 w 396"/>
                <a:gd name="T11" fmla="*/ 102 h 104"/>
                <a:gd name="T12" fmla="*/ 0 w 396"/>
                <a:gd name="T13" fmla="*/ 104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6"/>
                <a:gd name="T22" fmla="*/ 0 h 104"/>
                <a:gd name="T23" fmla="*/ 396 w 396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6" h="104">
                  <a:moveTo>
                    <a:pt x="0" y="104"/>
                  </a:moveTo>
                  <a:lnTo>
                    <a:pt x="117" y="81"/>
                  </a:lnTo>
                  <a:lnTo>
                    <a:pt x="201" y="60"/>
                  </a:lnTo>
                  <a:lnTo>
                    <a:pt x="294" y="30"/>
                  </a:lnTo>
                  <a:lnTo>
                    <a:pt x="393" y="0"/>
                  </a:lnTo>
                  <a:lnTo>
                    <a:pt x="396" y="10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3" name="Freeform 15"/>
            <p:cNvSpPr>
              <a:spLocks/>
            </p:cNvSpPr>
            <p:nvPr/>
          </p:nvSpPr>
          <p:spPr bwMode="auto">
            <a:xfrm>
              <a:off x="2815" y="1706"/>
              <a:ext cx="191" cy="130"/>
            </a:xfrm>
            <a:custGeom>
              <a:avLst/>
              <a:gdLst>
                <a:gd name="T0" fmla="*/ 219 w 219"/>
                <a:gd name="T1" fmla="*/ 108 h 108"/>
                <a:gd name="T2" fmla="*/ 87 w 219"/>
                <a:gd name="T3" fmla="*/ 48 h 108"/>
                <a:gd name="T4" fmla="*/ 0 w 219"/>
                <a:gd name="T5" fmla="*/ 0 h 108"/>
                <a:gd name="T6" fmla="*/ 0 w 219"/>
                <a:gd name="T7" fmla="*/ 108 h 108"/>
                <a:gd name="T8" fmla="*/ 219 w 219"/>
                <a:gd name="T9" fmla="*/ 108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9"/>
                <a:gd name="T16" fmla="*/ 0 h 108"/>
                <a:gd name="T17" fmla="*/ 219 w 219"/>
                <a:gd name="T18" fmla="*/ 108 h 1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9" h="108">
                  <a:moveTo>
                    <a:pt x="219" y="108"/>
                  </a:moveTo>
                  <a:lnTo>
                    <a:pt x="87" y="48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219" y="108"/>
                  </a:ln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4" name="Text Box 16"/>
            <p:cNvSpPr txBox="1">
              <a:spLocks noChangeArrowheads="1"/>
            </p:cNvSpPr>
            <p:nvPr/>
          </p:nvSpPr>
          <p:spPr bwMode="auto">
            <a:xfrm>
              <a:off x="4334" y="1803"/>
              <a:ext cx="15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x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5" name="Text Box 17"/>
            <p:cNvSpPr txBox="1">
              <a:spLocks noChangeArrowheads="1"/>
            </p:cNvSpPr>
            <p:nvPr/>
          </p:nvSpPr>
          <p:spPr bwMode="auto">
            <a:xfrm>
              <a:off x="2712" y="1847"/>
              <a:ext cx="186" cy="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6" name="Text Box 18"/>
            <p:cNvSpPr txBox="1">
              <a:spLocks noChangeArrowheads="1"/>
            </p:cNvSpPr>
            <p:nvPr/>
          </p:nvSpPr>
          <p:spPr bwMode="auto">
            <a:xfrm>
              <a:off x="1536" y="912"/>
              <a:ext cx="571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‘regular</a:t>
              </a:r>
            </a:p>
            <a:p>
              <a:pPr algn="ctr"/>
              <a:r>
                <a:rPr lang="es-CL" sz="1200" u="none">
                  <a:latin typeface="Arial" charset="0"/>
                </a:rPr>
                <a:t>structure’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7" name="Text Box 19"/>
            <p:cNvSpPr txBox="1">
              <a:spLocks noChangeArrowheads="1"/>
            </p:cNvSpPr>
            <p:nvPr/>
          </p:nvSpPr>
          <p:spPr bwMode="auto">
            <a:xfrm>
              <a:off x="3360" y="1008"/>
              <a:ext cx="5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‘defect’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8" name="Text Box 20"/>
            <p:cNvSpPr txBox="1">
              <a:spLocks noChangeArrowheads="1"/>
            </p:cNvSpPr>
            <p:nvPr/>
          </p:nvSpPr>
          <p:spPr bwMode="auto">
            <a:xfrm>
              <a:off x="2896" y="1938"/>
              <a:ext cx="2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699" name="Text Box 21"/>
            <p:cNvSpPr txBox="1">
              <a:spLocks noChangeArrowheads="1"/>
            </p:cNvSpPr>
            <p:nvPr/>
          </p:nvSpPr>
          <p:spPr bwMode="auto">
            <a:xfrm>
              <a:off x="2508" y="1932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FN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00" name="Line 22"/>
            <p:cNvSpPr>
              <a:spLocks noChangeShapeType="1"/>
            </p:cNvSpPr>
            <p:nvPr/>
          </p:nvSpPr>
          <p:spPr bwMode="auto">
            <a:xfrm flipV="1">
              <a:off x="2642" y="1799"/>
              <a:ext cx="79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1" name="Line 23"/>
            <p:cNvSpPr>
              <a:spLocks noChangeShapeType="1"/>
            </p:cNvSpPr>
            <p:nvPr/>
          </p:nvSpPr>
          <p:spPr bwMode="auto">
            <a:xfrm flipH="1" flipV="1">
              <a:off x="2878" y="1799"/>
              <a:ext cx="78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2" name="Group 24"/>
            <p:cNvGrpSpPr>
              <a:grpSpLocks/>
            </p:cNvGrpSpPr>
            <p:nvPr/>
          </p:nvGrpSpPr>
          <p:grpSpPr bwMode="auto">
            <a:xfrm>
              <a:off x="288" y="3192"/>
              <a:ext cx="2256" cy="27"/>
              <a:chOff x="2976" y="1128"/>
              <a:chExt cx="2448" cy="24"/>
            </a:xfrm>
          </p:grpSpPr>
          <p:sp>
            <p:nvSpPr>
              <p:cNvPr id="28741" name="Line 25"/>
              <p:cNvSpPr>
                <a:spLocks noChangeShapeType="1"/>
              </p:cNvSpPr>
              <p:nvPr/>
            </p:nvSpPr>
            <p:spPr bwMode="auto">
              <a:xfrm>
                <a:off x="2976" y="1128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2" name="Line 26"/>
              <p:cNvSpPr>
                <a:spLocks noChangeShapeType="1"/>
              </p:cNvSpPr>
              <p:nvPr/>
            </p:nvSpPr>
            <p:spPr bwMode="auto">
              <a:xfrm>
                <a:off x="2976" y="1152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3" name="Line 27"/>
            <p:cNvSpPr>
              <a:spLocks noChangeShapeType="1"/>
            </p:cNvSpPr>
            <p:nvPr/>
          </p:nvSpPr>
          <p:spPr bwMode="auto">
            <a:xfrm>
              <a:off x="14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Line 28"/>
            <p:cNvSpPr>
              <a:spLocks noChangeShapeType="1"/>
            </p:cNvSpPr>
            <p:nvPr/>
          </p:nvSpPr>
          <p:spPr bwMode="auto">
            <a:xfrm>
              <a:off x="2016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5" name="Line 29"/>
            <p:cNvSpPr>
              <a:spLocks noChangeShapeType="1"/>
            </p:cNvSpPr>
            <p:nvPr/>
          </p:nvSpPr>
          <p:spPr bwMode="auto">
            <a:xfrm>
              <a:off x="254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6" name="Line 30"/>
            <p:cNvSpPr>
              <a:spLocks noChangeShapeType="1"/>
            </p:cNvSpPr>
            <p:nvPr/>
          </p:nvSpPr>
          <p:spPr bwMode="auto">
            <a:xfrm>
              <a:off x="288" y="3792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Line 31"/>
            <p:cNvSpPr>
              <a:spLocks noChangeShapeType="1"/>
            </p:cNvSpPr>
            <p:nvPr/>
          </p:nvSpPr>
          <p:spPr bwMode="auto">
            <a:xfrm>
              <a:off x="288" y="2736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Line 32"/>
            <p:cNvSpPr>
              <a:spLocks noChangeShapeType="1"/>
            </p:cNvSpPr>
            <p:nvPr/>
          </p:nvSpPr>
          <p:spPr bwMode="auto">
            <a:xfrm>
              <a:off x="2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9" name="Line 33"/>
            <p:cNvSpPr>
              <a:spLocks noChangeShapeType="1"/>
            </p:cNvSpPr>
            <p:nvPr/>
          </p:nvSpPr>
          <p:spPr bwMode="auto">
            <a:xfrm flipV="1">
              <a:off x="3372" y="2617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0" name="Line 34"/>
            <p:cNvSpPr>
              <a:spLocks noChangeShapeType="1"/>
            </p:cNvSpPr>
            <p:nvPr/>
          </p:nvSpPr>
          <p:spPr bwMode="auto">
            <a:xfrm>
              <a:off x="3228" y="3865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35"/>
            <p:cNvSpPr>
              <a:spLocks noChangeShapeType="1"/>
            </p:cNvSpPr>
            <p:nvPr/>
          </p:nvSpPr>
          <p:spPr bwMode="auto">
            <a:xfrm>
              <a:off x="3324" y="27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Text Box 36"/>
            <p:cNvSpPr txBox="1">
              <a:spLocks noChangeArrowheads="1"/>
            </p:cNvSpPr>
            <p:nvPr/>
          </p:nvSpPr>
          <p:spPr bwMode="auto">
            <a:xfrm>
              <a:off x="4380" y="3913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100 %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3" name="Text Box 37"/>
            <p:cNvSpPr txBox="1">
              <a:spLocks noChangeArrowheads="1"/>
            </p:cNvSpPr>
            <p:nvPr/>
          </p:nvSpPr>
          <p:spPr bwMode="auto">
            <a:xfrm>
              <a:off x="3260" y="3865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0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4" name="Line 38"/>
            <p:cNvSpPr>
              <a:spLocks noChangeShapeType="1"/>
            </p:cNvSpPr>
            <p:nvPr/>
          </p:nvSpPr>
          <p:spPr bwMode="auto">
            <a:xfrm rot="5400000">
              <a:off x="4524" y="3865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Rectangle 39"/>
            <p:cNvSpPr>
              <a:spLocks noChangeArrowheads="1"/>
            </p:cNvSpPr>
            <p:nvPr/>
          </p:nvSpPr>
          <p:spPr bwMode="auto">
            <a:xfrm>
              <a:off x="816" y="1728"/>
              <a:ext cx="2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 (a) 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6" name="Rectangle 40"/>
            <p:cNvSpPr>
              <a:spLocks noChangeArrowheads="1"/>
            </p:cNvSpPr>
            <p:nvPr/>
          </p:nvSpPr>
          <p:spPr bwMode="auto">
            <a:xfrm>
              <a:off x="1344" y="4032"/>
              <a:ext cx="272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(b)                                                                                        (c)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7" name="Text Box 41"/>
            <p:cNvSpPr txBox="1">
              <a:spLocks noChangeArrowheads="1"/>
            </p:cNvSpPr>
            <p:nvPr/>
          </p:nvSpPr>
          <p:spPr bwMode="auto">
            <a:xfrm>
              <a:off x="3030" y="2689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</a:t>
              </a:r>
              <a:r>
                <a:rPr lang="es-CL" sz="1000" i="1" u="none">
                  <a:latin typeface="Arial" charset="0"/>
                </a:rPr>
                <a:t> %</a:t>
              </a:r>
              <a:endParaRPr lang="es-ES" sz="1000" i="1" u="none">
                <a:latin typeface="Arial" charset="0"/>
              </a:endParaRPr>
            </a:p>
          </p:txBody>
        </p:sp>
        <p:sp>
          <p:nvSpPr>
            <p:cNvPr id="28718" name="Text Box 42"/>
            <p:cNvSpPr txBox="1">
              <a:spLocks noChangeArrowheads="1"/>
            </p:cNvSpPr>
            <p:nvPr/>
          </p:nvSpPr>
          <p:spPr bwMode="auto">
            <a:xfrm>
              <a:off x="3075" y="153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19" name="Text Box 43"/>
            <p:cNvSpPr txBox="1">
              <a:spLocks noChangeArrowheads="1"/>
            </p:cNvSpPr>
            <p:nvPr/>
          </p:nvSpPr>
          <p:spPr bwMode="auto">
            <a:xfrm>
              <a:off x="2158" y="1488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TN</a:t>
              </a:r>
              <a:endParaRPr lang="es-ES" sz="1200" u="none" baseline="-25000">
                <a:latin typeface="Times New Roman" charset="0"/>
              </a:endParaRPr>
            </a:p>
          </p:txBody>
        </p:sp>
        <p:graphicFrame>
          <p:nvGraphicFramePr>
            <p:cNvPr id="28674" name="Object 2"/>
            <p:cNvGraphicFramePr>
              <a:graphicFrameLocks noChangeAspect="1"/>
            </p:cNvGraphicFramePr>
            <p:nvPr/>
          </p:nvGraphicFramePr>
          <p:xfrm>
            <a:off x="2928" y="2352"/>
            <a:ext cx="765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3" imgW="2123810" imgH="724001" progId="MSPhotoEd.3">
                    <p:embed/>
                  </p:oleObj>
                </mc:Choice>
                <mc:Fallback>
                  <p:oleObj name="Fotografía de Photo Editor" r:id="rId3" imgW="2123810" imgH="724001" progId="MSPhotoEd.3">
                    <p:embed/>
                    <p:pic>
                      <p:nvPicPr>
                        <p:cNvPr id="2867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12000" contras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352"/>
                          <a:ext cx="765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20" name="Rectangle 45"/>
            <p:cNvSpPr>
              <a:spLocks noChangeArrowheads="1"/>
            </p:cNvSpPr>
            <p:nvPr/>
          </p:nvSpPr>
          <p:spPr bwMode="auto">
            <a:xfrm>
              <a:off x="3930" y="2382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ROC curve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21" name="Rectangle 46"/>
            <p:cNvSpPr>
              <a:spLocks noChangeArrowheads="1"/>
            </p:cNvSpPr>
            <p:nvPr/>
          </p:nvSpPr>
          <p:spPr bwMode="auto">
            <a:xfrm>
              <a:off x="3372" y="2760"/>
              <a:ext cx="1200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aphicFrame>
          <p:nvGraphicFramePr>
            <p:cNvPr id="28675" name="Object 3"/>
            <p:cNvGraphicFramePr>
              <a:graphicFrameLocks noChangeAspect="1"/>
            </p:cNvGraphicFramePr>
            <p:nvPr/>
          </p:nvGraphicFramePr>
          <p:xfrm>
            <a:off x="4578" y="3510"/>
            <a:ext cx="894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5" imgW="2534004" imgH="885949" progId="MSPhotoEd.3">
                    <p:embed/>
                  </p:oleObj>
                </mc:Choice>
                <mc:Fallback>
                  <p:oleObj name="Fotografía de Photo Editor" r:id="rId5" imgW="2534004" imgH="885949" progId="MSPhotoEd.3">
                    <p:embed/>
                    <p:pic>
                      <p:nvPicPr>
                        <p:cNvPr id="2867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8" y="3510"/>
                          <a:ext cx="894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22" name="Group 48"/>
            <p:cNvGrpSpPr>
              <a:grpSpLocks/>
            </p:cNvGrpSpPr>
            <p:nvPr/>
          </p:nvGrpSpPr>
          <p:grpSpPr bwMode="auto">
            <a:xfrm>
              <a:off x="3378" y="2760"/>
              <a:ext cx="1200" cy="1098"/>
              <a:chOff x="3378" y="2760"/>
              <a:chExt cx="1200" cy="1092"/>
            </a:xfrm>
          </p:grpSpPr>
          <p:sp>
            <p:nvSpPr>
              <p:cNvPr id="28739" name="Freeform 49"/>
              <p:cNvSpPr>
                <a:spLocks/>
              </p:cNvSpPr>
              <p:nvPr/>
            </p:nvSpPr>
            <p:spPr bwMode="auto">
              <a:xfrm rot="5400000">
                <a:off x="3432" y="2706"/>
                <a:ext cx="1092" cy="1200"/>
              </a:xfrm>
              <a:custGeom>
                <a:avLst/>
                <a:gdLst>
                  <a:gd name="T0" fmla="*/ 0 w 1032"/>
                  <a:gd name="T1" fmla="*/ 0 h 1008"/>
                  <a:gd name="T2" fmla="*/ 24 w 1032"/>
                  <a:gd name="T3" fmla="*/ 384 h 1008"/>
                  <a:gd name="T4" fmla="*/ 85 w 1032"/>
                  <a:gd name="T5" fmla="*/ 672 h 1008"/>
                  <a:gd name="T6" fmla="*/ 243 w 1032"/>
                  <a:gd name="T7" fmla="*/ 882 h 1008"/>
                  <a:gd name="T8" fmla="*/ 506 w 1032"/>
                  <a:gd name="T9" fmla="*/ 966 h 1008"/>
                  <a:gd name="T10" fmla="*/ 1032 w 1032"/>
                  <a:gd name="T11" fmla="*/ 1008 h 10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2"/>
                  <a:gd name="T19" fmla="*/ 0 h 1008"/>
                  <a:gd name="T20" fmla="*/ 1032 w 1032"/>
                  <a:gd name="T21" fmla="*/ 1008 h 100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2" h="1008">
                    <a:moveTo>
                      <a:pt x="0" y="0"/>
                    </a:moveTo>
                    <a:cubicBezTo>
                      <a:pt x="4" y="64"/>
                      <a:pt x="10" y="272"/>
                      <a:pt x="24" y="384"/>
                    </a:cubicBezTo>
                    <a:cubicBezTo>
                      <a:pt x="38" y="496"/>
                      <a:pt x="48" y="589"/>
                      <a:pt x="85" y="672"/>
                    </a:cubicBezTo>
                    <a:cubicBezTo>
                      <a:pt x="122" y="755"/>
                      <a:pt x="173" y="833"/>
                      <a:pt x="243" y="882"/>
                    </a:cubicBezTo>
                    <a:cubicBezTo>
                      <a:pt x="313" y="931"/>
                      <a:pt x="375" y="945"/>
                      <a:pt x="506" y="966"/>
                    </a:cubicBezTo>
                    <a:cubicBezTo>
                      <a:pt x="638" y="987"/>
                      <a:pt x="835" y="998"/>
                      <a:pt x="1032" y="1008"/>
                    </a:cubicBezTo>
                  </a:path>
                </a:pathLst>
              </a:custGeom>
              <a:solidFill>
                <a:srgbClr val="FF9999"/>
              </a:solidFill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8740" name="Freeform 50"/>
              <p:cNvSpPr>
                <a:spLocks/>
              </p:cNvSpPr>
              <p:nvPr/>
            </p:nvSpPr>
            <p:spPr bwMode="auto">
              <a:xfrm>
                <a:off x="3378" y="2766"/>
                <a:ext cx="1194" cy="1086"/>
              </a:xfrm>
              <a:custGeom>
                <a:avLst/>
                <a:gdLst>
                  <a:gd name="T0" fmla="*/ 0 w 1194"/>
                  <a:gd name="T1" fmla="*/ 1086 h 1086"/>
                  <a:gd name="T2" fmla="*/ 1194 w 1194"/>
                  <a:gd name="T3" fmla="*/ 1086 h 1086"/>
                  <a:gd name="T4" fmla="*/ 1194 w 1194"/>
                  <a:gd name="T5" fmla="*/ 0 h 1086"/>
                  <a:gd name="T6" fmla="*/ 0 60000 65536"/>
                  <a:gd name="T7" fmla="*/ 0 60000 65536"/>
                  <a:gd name="T8" fmla="*/ 0 60000 65536"/>
                  <a:gd name="T9" fmla="*/ 0 w 1194"/>
                  <a:gd name="T10" fmla="*/ 0 h 1086"/>
                  <a:gd name="T11" fmla="*/ 1194 w 1194"/>
                  <a:gd name="T12" fmla="*/ 1086 h 10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94" h="1086">
                    <a:moveTo>
                      <a:pt x="0" y="1086"/>
                    </a:moveTo>
                    <a:lnTo>
                      <a:pt x="1194" y="1086"/>
                    </a:lnTo>
                    <a:lnTo>
                      <a:pt x="1194" y="0"/>
                    </a:lnTo>
                  </a:path>
                </a:pathLst>
              </a:cu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</p:grpSp>
        <p:sp>
          <p:nvSpPr>
            <p:cNvPr id="28723" name="Oval 51"/>
            <p:cNvSpPr>
              <a:spLocks noChangeArrowheads="1"/>
            </p:cNvSpPr>
            <p:nvPr/>
          </p:nvSpPr>
          <p:spPr bwMode="auto">
            <a:xfrm rot="-2455375">
              <a:off x="3270" y="3198"/>
              <a:ext cx="1434" cy="162"/>
            </a:xfrm>
            <a:prstGeom prst="ellipse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24" name="Rectangle 52"/>
            <p:cNvSpPr>
              <a:spLocks noChangeArrowheads="1"/>
            </p:cNvSpPr>
            <p:nvPr/>
          </p:nvSpPr>
          <p:spPr bwMode="auto">
            <a:xfrm>
              <a:off x="4626" y="2898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Area</a:t>
              </a:r>
              <a:r>
                <a:rPr lang="es-CL" sz="1200" i="1" u="none">
                  <a:latin typeface="Arial" charset="0"/>
                  <a:sym typeface="Symbol" charset="0"/>
                </a:rPr>
                <a:t> </a:t>
              </a:r>
              <a:r>
                <a:rPr lang="es-CL" sz="1200" i="1" u="none">
                  <a:latin typeface="Times New Roman" charset="0"/>
                  <a:sym typeface="Symbol" charset="0"/>
                </a:rPr>
                <a:t>A</a:t>
              </a:r>
              <a:r>
                <a:rPr lang="es-CL" sz="1000" i="1" u="none">
                  <a:latin typeface="Times New Roman" charset="0"/>
                  <a:sym typeface="Symbol" charset="0"/>
                </a:rPr>
                <a:t>z</a:t>
              </a:r>
              <a:endParaRPr lang="es-ES" sz="10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5" name="Line 53"/>
            <p:cNvSpPr>
              <a:spLocks noChangeShapeType="1"/>
            </p:cNvSpPr>
            <p:nvPr/>
          </p:nvSpPr>
          <p:spPr bwMode="auto">
            <a:xfrm flipV="1">
              <a:off x="4212" y="3036"/>
              <a:ext cx="46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6" name="Freeform 54"/>
            <p:cNvSpPr>
              <a:spLocks/>
            </p:cNvSpPr>
            <p:nvPr/>
          </p:nvSpPr>
          <p:spPr bwMode="auto">
            <a:xfrm rot="5400000" flipV="1">
              <a:off x="3798" y="2694"/>
              <a:ext cx="216" cy="606"/>
            </a:xfrm>
            <a:custGeom>
              <a:avLst/>
              <a:gdLst>
                <a:gd name="T0" fmla="*/ 0 w 216"/>
                <a:gd name="T1" fmla="*/ 606 h 606"/>
                <a:gd name="T2" fmla="*/ 78 w 216"/>
                <a:gd name="T3" fmla="*/ 192 h 606"/>
                <a:gd name="T4" fmla="*/ 216 w 216"/>
                <a:gd name="T5" fmla="*/ 0 h 606"/>
                <a:gd name="T6" fmla="*/ 0 60000 65536"/>
                <a:gd name="T7" fmla="*/ 0 60000 65536"/>
                <a:gd name="T8" fmla="*/ 0 60000 65536"/>
                <a:gd name="T9" fmla="*/ 0 w 216"/>
                <a:gd name="T10" fmla="*/ 0 h 606"/>
                <a:gd name="T11" fmla="*/ 216 w 216"/>
                <a:gd name="T12" fmla="*/ 606 h 6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" h="606">
                  <a:moveTo>
                    <a:pt x="0" y="606"/>
                  </a:moveTo>
                  <a:cubicBezTo>
                    <a:pt x="21" y="449"/>
                    <a:pt x="42" y="293"/>
                    <a:pt x="78" y="192"/>
                  </a:cubicBezTo>
                  <a:cubicBezTo>
                    <a:pt x="114" y="91"/>
                    <a:pt x="165" y="45"/>
                    <a:pt x="21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727" name="Text Box 55"/>
            <p:cNvSpPr txBox="1">
              <a:spLocks noChangeArrowheads="1"/>
            </p:cNvSpPr>
            <p:nvPr/>
          </p:nvSpPr>
          <p:spPr bwMode="auto">
            <a:xfrm>
              <a:off x="3312" y="3701"/>
              <a:ext cx="4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</a:t>
              </a:r>
              <a:r>
                <a:rPr lang="es-CL" sz="1200" u="none">
                  <a:latin typeface="Times New Roman" charset="0"/>
                  <a:sym typeface="Symbol" charset="0"/>
                </a:rPr>
                <a:t> </a:t>
              </a:r>
              <a:endParaRPr lang="es-ES" sz="1200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8" name="Text Box 56"/>
            <p:cNvSpPr txBox="1">
              <a:spLocks noChangeArrowheads="1"/>
            </p:cNvSpPr>
            <p:nvPr/>
          </p:nvSpPr>
          <p:spPr bwMode="auto">
            <a:xfrm>
              <a:off x="4194" y="2759"/>
              <a:ext cx="5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=</a:t>
              </a:r>
              <a:r>
                <a:rPr lang="es-CL" sz="1200" u="none">
                  <a:latin typeface="Times New Roman" charset="0"/>
                  <a:sym typeface="Symbol" charset="0"/>
                </a:rPr>
                <a:t> 0</a:t>
              </a:r>
              <a:endParaRPr lang="es-ES" sz="1200" u="none">
                <a:latin typeface="Times New Roman" charset="0"/>
              </a:endParaRPr>
            </a:p>
          </p:txBody>
        </p:sp>
        <p:sp>
          <p:nvSpPr>
            <p:cNvPr id="28729" name="Oval 57"/>
            <p:cNvSpPr>
              <a:spLocks noChangeArrowheads="1"/>
            </p:cNvSpPr>
            <p:nvPr/>
          </p:nvSpPr>
          <p:spPr bwMode="auto">
            <a:xfrm>
              <a:off x="3348" y="3840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0" name="Oval 58"/>
            <p:cNvSpPr>
              <a:spLocks noChangeArrowheads="1"/>
            </p:cNvSpPr>
            <p:nvPr/>
          </p:nvSpPr>
          <p:spPr bwMode="auto">
            <a:xfrm>
              <a:off x="4536" y="2742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1" name="Text Box 59"/>
            <p:cNvSpPr txBox="1">
              <a:spLocks noChangeArrowheads="1"/>
            </p:cNvSpPr>
            <p:nvPr/>
          </p:nvSpPr>
          <p:spPr bwMode="auto">
            <a:xfrm>
              <a:off x="3450" y="3101"/>
              <a:ext cx="2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32" name="Line 60"/>
            <p:cNvSpPr>
              <a:spLocks noChangeShapeType="1"/>
            </p:cNvSpPr>
            <p:nvPr/>
          </p:nvSpPr>
          <p:spPr bwMode="auto">
            <a:xfrm rot="10800000" flipV="1">
              <a:off x="3870" y="2532"/>
              <a:ext cx="282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3" name="Line 61"/>
            <p:cNvSpPr>
              <a:spLocks noChangeShapeType="1"/>
            </p:cNvSpPr>
            <p:nvPr/>
          </p:nvSpPr>
          <p:spPr bwMode="auto">
            <a:xfrm>
              <a:off x="288" y="2736"/>
              <a:ext cx="1200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4" name="Rectangle 62"/>
            <p:cNvSpPr>
              <a:spLocks noChangeArrowheads="1"/>
            </p:cNvSpPr>
            <p:nvPr/>
          </p:nvSpPr>
          <p:spPr bwMode="auto">
            <a:xfrm>
              <a:off x="673" y="2722"/>
              <a:ext cx="6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the region is 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5" name="Rectangle 63"/>
            <p:cNvSpPr>
              <a:spLocks noChangeArrowheads="1"/>
            </p:cNvSpPr>
            <p:nvPr/>
          </p:nvSpPr>
          <p:spPr bwMode="auto">
            <a:xfrm>
              <a:off x="871" y="2818"/>
              <a:ext cx="64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classified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6" name="Rectangle 64"/>
            <p:cNvSpPr>
              <a:spLocks noChangeArrowheads="1"/>
            </p:cNvSpPr>
            <p:nvPr/>
          </p:nvSpPr>
          <p:spPr bwMode="auto">
            <a:xfrm>
              <a:off x="1057" y="2908"/>
              <a:ext cx="5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     as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7" name="Rectangle 65"/>
            <p:cNvSpPr>
              <a:spLocks noChangeArrowheads="1"/>
            </p:cNvSpPr>
            <p:nvPr/>
          </p:nvSpPr>
          <p:spPr bwMode="auto">
            <a:xfrm>
              <a:off x="1044" y="2526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Confusion matrix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38" name="Rectangle 66"/>
            <p:cNvSpPr>
              <a:spLocks noChangeArrowheads="1"/>
            </p:cNvSpPr>
            <p:nvPr/>
          </p:nvSpPr>
          <p:spPr bwMode="auto">
            <a:xfrm>
              <a:off x="2310" y="558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i="1" u="none">
                  <a:latin typeface="Arial" charset="0"/>
                  <a:sym typeface="Symbol" charset="0"/>
                </a:rPr>
                <a:t>Class distribution</a:t>
              </a:r>
              <a:endParaRPr lang="es-ES" sz="1200" b="1" i="1" u="none">
                <a:latin typeface="Arial" charset="0"/>
                <a:sym typeface="Symbol" charset="0"/>
              </a:endParaRPr>
            </a:p>
          </p:txBody>
        </p:sp>
      </p:grpSp>
      <p:sp>
        <p:nvSpPr>
          <p:cNvPr id="477251" name="Text Box 67"/>
          <p:cNvSpPr txBox="1">
            <a:spLocks noChangeArrowheads="1"/>
          </p:cNvSpPr>
          <p:nvPr/>
        </p:nvSpPr>
        <p:spPr bwMode="auto">
          <a:xfrm>
            <a:off x="858838" y="1338263"/>
            <a:ext cx="2141537" cy="2282825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>
                <a:latin typeface="Arial" charset="0"/>
              </a:rPr>
              <a:t>Ideal:</a:t>
            </a:r>
          </a:p>
          <a:p>
            <a:r>
              <a:rPr lang="es-ES" u="none">
                <a:latin typeface="Arial" charset="0"/>
              </a:rPr>
              <a:t>    FN	= 0 </a:t>
            </a:r>
          </a:p>
          <a:p>
            <a:r>
              <a:rPr lang="es-ES" u="none">
                <a:latin typeface="Arial" charset="0"/>
              </a:rPr>
              <a:t>    FP 	= 0</a:t>
            </a:r>
          </a:p>
          <a:p>
            <a:r>
              <a:rPr lang="es-ES" u="none">
                <a:latin typeface="Arial" charset="0"/>
              </a:rPr>
              <a:t>    Sn	= 100%</a:t>
            </a:r>
          </a:p>
          <a:p>
            <a:r>
              <a:rPr lang="es-ES" u="none">
                <a:latin typeface="Arial" charset="0"/>
              </a:rPr>
              <a:t> 1-Sp	= 0%</a:t>
            </a:r>
          </a:p>
          <a:p>
            <a:r>
              <a:rPr lang="es-ES" u="none">
                <a:latin typeface="Arial" charset="0"/>
              </a:rPr>
              <a:t>    Az	= 1</a:t>
            </a:r>
          </a:p>
        </p:txBody>
      </p:sp>
      <p:sp>
        <p:nvSpPr>
          <p:cNvPr id="477252" name="Oval 68"/>
          <p:cNvSpPr>
            <a:spLocks noChangeArrowheads="1"/>
          </p:cNvSpPr>
          <p:nvPr/>
        </p:nvSpPr>
        <p:spPr bwMode="auto">
          <a:xfrm>
            <a:off x="5314950" y="4152900"/>
            <a:ext cx="88900" cy="88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7253" name="Line 69"/>
          <p:cNvSpPr>
            <a:spLocks noChangeShapeType="1"/>
          </p:cNvSpPr>
          <p:nvPr/>
        </p:nvSpPr>
        <p:spPr bwMode="auto">
          <a:xfrm>
            <a:off x="3143250" y="3514725"/>
            <a:ext cx="2124075" cy="638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125E04E-5154-5D4B-B7E4-9C9B382AE2A0}" type="slidenum">
              <a:rPr sz="1400" b="1" u="none" noProof="1">
                <a:solidFill>
                  <a:srgbClr val="99CCFF"/>
                </a:solidFill>
              </a:rPr>
              <a:pPr/>
              <a:t>22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7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51" grpId="0" animBg="1" autoUpdateAnimBg="0"/>
      <p:bldP spid="477252" grpId="0" animBg="1"/>
      <p:bldP spid="4772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215900" y="609600"/>
            <a:ext cx="8737600" cy="58801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4756150" cy="730251"/>
          </a:xfrm>
        </p:spPr>
        <p:txBody>
          <a:bodyPr>
            <a:normAutofit fontScale="90000"/>
          </a:bodyPr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8678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8680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81" name="Group 7"/>
          <p:cNvGrpSpPr>
            <a:grpSpLocks/>
          </p:cNvGrpSpPr>
          <p:nvPr/>
        </p:nvGrpSpPr>
        <p:grpSpPr bwMode="auto">
          <a:xfrm>
            <a:off x="457200" y="615950"/>
            <a:ext cx="8229600" cy="5881688"/>
            <a:chOff x="288" y="500"/>
            <a:chExt cx="5184" cy="3705"/>
          </a:xfrm>
        </p:grpSpPr>
        <p:sp>
          <p:nvSpPr>
            <p:cNvPr id="28686" name="Text Box 8"/>
            <p:cNvSpPr txBox="1">
              <a:spLocks noChangeArrowheads="1"/>
            </p:cNvSpPr>
            <p:nvPr/>
          </p:nvSpPr>
          <p:spPr bwMode="auto">
            <a:xfrm>
              <a:off x="336" y="2820"/>
              <a:ext cx="2184" cy="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CL" sz="1200" u="none" dirty="0">
                  <a:latin typeface="Arial" charset="0"/>
                  <a:sym typeface="Symbol" charset="0"/>
                </a:rPr>
                <a:t>		‘no-	</a:t>
              </a:r>
            </a:p>
            <a:p>
              <a:pPr>
                <a:spcBef>
                  <a:spcPct val="50000"/>
                </a:spcBef>
              </a:pPr>
              <a:r>
                <a:rPr lang="es-CL" sz="1200" u="none" dirty="0" err="1">
                  <a:latin typeface="Arial" charset="0"/>
                  <a:sym typeface="Symbol" charset="0"/>
                </a:rPr>
                <a:t>the</a:t>
              </a:r>
              <a:r>
                <a:rPr lang="es-CL" sz="1200" u="none" dirty="0">
                  <a:latin typeface="Arial" charset="0"/>
                  <a:sym typeface="Symbol" charset="0"/>
                </a:rPr>
                <a:t> 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region</a:t>
              </a:r>
              <a:r>
                <a:rPr lang="es-CL" sz="1200" u="none" dirty="0">
                  <a:latin typeface="Arial" charset="0"/>
                  <a:sym typeface="Symbol" charset="0"/>
                </a:rPr>
                <a:t> 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is</a:t>
              </a:r>
              <a:r>
                <a:rPr lang="es-CL" sz="1200" u="none" dirty="0">
                  <a:latin typeface="Arial" charset="0"/>
                  <a:sym typeface="Symbol" charset="0"/>
                </a:rPr>
                <a:t> 	 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defect</a:t>
              </a:r>
              <a:r>
                <a:rPr lang="es-CL" sz="1200" u="none" dirty="0">
                  <a:latin typeface="Arial" charset="0"/>
                  <a:sym typeface="Symbol" charset="0"/>
                </a:rPr>
                <a:t>’        ‘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defect</a:t>
              </a:r>
              <a:r>
                <a:rPr lang="es-CL" sz="1200" u="none" dirty="0">
                  <a:latin typeface="Arial" charset="0"/>
                  <a:sym typeface="Symbol" charset="0"/>
                </a:rPr>
                <a:t>’</a:t>
              </a:r>
              <a:endParaRPr lang="es-CL" sz="1200" u="none" dirty="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endParaRPr lang="es-CL" sz="1200" u="none" dirty="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 dirty="0">
                  <a:latin typeface="Arial" charset="0"/>
                </a:rPr>
                <a:t>no-</a:t>
              </a:r>
              <a:r>
                <a:rPr lang="es-CL" sz="1200" u="none" dirty="0" err="1">
                  <a:latin typeface="Arial" charset="0"/>
                </a:rPr>
                <a:t>defect</a:t>
              </a:r>
              <a:r>
                <a:rPr lang="es-CL" sz="1200" u="none" dirty="0">
                  <a:latin typeface="Arial" charset="0"/>
                </a:rPr>
                <a:t> 	     </a:t>
              </a:r>
              <a:r>
                <a:rPr lang="es-CL" sz="1200" i="1" u="none" dirty="0">
                  <a:latin typeface="Times New Roman" charset="0"/>
                </a:rPr>
                <a:t>TN</a:t>
              </a:r>
              <a:r>
                <a:rPr lang="es-CL" sz="1200" i="1" u="none" baseline="-25000" dirty="0">
                  <a:latin typeface="Times New Roman" charset="0"/>
                </a:rPr>
                <a:t>	    </a:t>
              </a:r>
              <a:r>
                <a:rPr lang="es-CL" sz="1200" i="1" u="none" dirty="0">
                  <a:latin typeface="Times New Roman" charset="0"/>
                </a:rPr>
                <a:t>FP</a:t>
              </a:r>
              <a:endParaRPr lang="es-CL" sz="1200" i="1" u="none" baseline="-25000" dirty="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 dirty="0" err="1">
                  <a:latin typeface="Arial" charset="0"/>
                </a:rPr>
                <a:t>defect</a:t>
              </a:r>
              <a:r>
                <a:rPr lang="es-CL" sz="1200" u="none" dirty="0">
                  <a:latin typeface="Arial" charset="0"/>
                </a:rPr>
                <a:t> 		     </a:t>
              </a:r>
              <a:r>
                <a:rPr lang="es-CL" sz="1200" i="1" u="none" dirty="0">
                  <a:latin typeface="Times New Roman" charset="0"/>
                </a:rPr>
                <a:t>FN</a:t>
              </a:r>
              <a:r>
                <a:rPr lang="es-CL" sz="1200" i="1" u="none" baseline="-25000" dirty="0">
                  <a:latin typeface="Times New Roman" charset="0"/>
                </a:rPr>
                <a:t>	    </a:t>
              </a:r>
              <a:r>
                <a:rPr lang="es-CL" sz="1200" i="1" u="none" dirty="0">
                  <a:latin typeface="Times New Roman" charset="0"/>
                </a:rPr>
                <a:t>TP</a:t>
              </a:r>
              <a:r>
                <a:rPr lang="es-CL" sz="1200" u="none" dirty="0">
                  <a:latin typeface="Arial" charset="0"/>
                </a:rPr>
                <a:t>	</a:t>
              </a:r>
              <a:endParaRPr lang="es-ES" sz="1200" u="none" dirty="0">
                <a:latin typeface="Arial" charset="0"/>
              </a:endParaRPr>
            </a:p>
          </p:txBody>
        </p:sp>
        <p:sp>
          <p:nvSpPr>
            <p:cNvPr id="28687" name="Line 9"/>
            <p:cNvSpPr>
              <a:spLocks noChangeShapeType="1"/>
            </p:cNvSpPr>
            <p:nvPr/>
          </p:nvSpPr>
          <p:spPr bwMode="auto">
            <a:xfrm flipV="1">
              <a:off x="1415" y="500"/>
              <a:ext cx="0" cy="1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Line 10"/>
            <p:cNvSpPr>
              <a:spLocks noChangeShapeType="1"/>
            </p:cNvSpPr>
            <p:nvPr/>
          </p:nvSpPr>
          <p:spPr bwMode="auto">
            <a:xfrm>
              <a:off x="1248" y="1838"/>
              <a:ext cx="3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Freeform 11"/>
            <p:cNvSpPr>
              <a:spLocks/>
            </p:cNvSpPr>
            <p:nvPr/>
          </p:nvSpPr>
          <p:spPr bwMode="auto">
            <a:xfrm>
              <a:off x="1458" y="955"/>
              <a:ext cx="1548" cy="883"/>
            </a:xfrm>
            <a:custGeom>
              <a:avLst/>
              <a:gdLst>
                <a:gd name="T0" fmla="*/ 0 w 1776"/>
                <a:gd name="T1" fmla="*/ 728 h 728"/>
                <a:gd name="T2" fmla="*/ 288 w 1776"/>
                <a:gd name="T3" fmla="*/ 680 h 728"/>
                <a:gd name="T4" fmla="*/ 672 w 1776"/>
                <a:gd name="T5" fmla="*/ 440 h 728"/>
                <a:gd name="T6" fmla="*/ 960 w 1776"/>
                <a:gd name="T7" fmla="*/ 8 h 728"/>
                <a:gd name="T8" fmla="*/ 1248 w 1776"/>
                <a:gd name="T9" fmla="*/ 392 h 728"/>
                <a:gd name="T10" fmla="*/ 1488 w 1776"/>
                <a:gd name="T11" fmla="*/ 584 h 728"/>
                <a:gd name="T12" fmla="*/ 1776 w 1776"/>
                <a:gd name="T13" fmla="*/ 728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728"/>
                <a:gd name="T23" fmla="*/ 1776 w 1776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728">
                  <a:moveTo>
                    <a:pt x="0" y="728"/>
                  </a:moveTo>
                  <a:cubicBezTo>
                    <a:pt x="88" y="728"/>
                    <a:pt x="176" y="728"/>
                    <a:pt x="288" y="680"/>
                  </a:cubicBezTo>
                  <a:cubicBezTo>
                    <a:pt x="400" y="632"/>
                    <a:pt x="560" y="552"/>
                    <a:pt x="672" y="440"/>
                  </a:cubicBezTo>
                  <a:cubicBezTo>
                    <a:pt x="784" y="328"/>
                    <a:pt x="864" y="16"/>
                    <a:pt x="960" y="8"/>
                  </a:cubicBezTo>
                  <a:cubicBezTo>
                    <a:pt x="1056" y="0"/>
                    <a:pt x="1160" y="296"/>
                    <a:pt x="1248" y="392"/>
                  </a:cubicBezTo>
                  <a:cubicBezTo>
                    <a:pt x="1336" y="488"/>
                    <a:pt x="1400" y="528"/>
                    <a:pt x="1488" y="584"/>
                  </a:cubicBezTo>
                  <a:cubicBezTo>
                    <a:pt x="1576" y="640"/>
                    <a:pt x="1728" y="704"/>
                    <a:pt x="1776" y="7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0" name="Freeform 12"/>
            <p:cNvSpPr>
              <a:spLocks/>
            </p:cNvSpPr>
            <p:nvPr/>
          </p:nvSpPr>
          <p:spPr bwMode="auto">
            <a:xfrm>
              <a:off x="2459" y="1372"/>
              <a:ext cx="1548" cy="473"/>
            </a:xfrm>
            <a:custGeom>
              <a:avLst/>
              <a:gdLst>
                <a:gd name="T0" fmla="*/ 1776 w 1776"/>
                <a:gd name="T1" fmla="*/ 383 h 390"/>
                <a:gd name="T2" fmla="*/ 1491 w 1776"/>
                <a:gd name="T3" fmla="*/ 366 h 390"/>
                <a:gd name="T4" fmla="*/ 1107 w 1776"/>
                <a:gd name="T5" fmla="*/ 237 h 390"/>
                <a:gd name="T6" fmla="*/ 819 w 1776"/>
                <a:gd name="T7" fmla="*/ 4 h 390"/>
                <a:gd name="T8" fmla="*/ 531 w 1776"/>
                <a:gd name="T9" fmla="*/ 211 h 390"/>
                <a:gd name="T10" fmla="*/ 291 w 1776"/>
                <a:gd name="T11" fmla="*/ 314 h 390"/>
                <a:gd name="T12" fmla="*/ 0 w 1776"/>
                <a:gd name="T13" fmla="*/ 383 h 3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390"/>
                <a:gd name="T23" fmla="*/ 1776 w 1776"/>
                <a:gd name="T24" fmla="*/ 390 h 3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390">
                  <a:moveTo>
                    <a:pt x="1776" y="383"/>
                  </a:moveTo>
                  <a:cubicBezTo>
                    <a:pt x="1729" y="380"/>
                    <a:pt x="1602" y="390"/>
                    <a:pt x="1491" y="366"/>
                  </a:cubicBezTo>
                  <a:cubicBezTo>
                    <a:pt x="1380" y="342"/>
                    <a:pt x="1219" y="297"/>
                    <a:pt x="1107" y="237"/>
                  </a:cubicBezTo>
                  <a:cubicBezTo>
                    <a:pt x="995" y="177"/>
                    <a:pt x="915" y="9"/>
                    <a:pt x="819" y="4"/>
                  </a:cubicBezTo>
                  <a:cubicBezTo>
                    <a:pt x="723" y="0"/>
                    <a:pt x="619" y="159"/>
                    <a:pt x="531" y="211"/>
                  </a:cubicBezTo>
                  <a:cubicBezTo>
                    <a:pt x="443" y="263"/>
                    <a:pt x="379" y="285"/>
                    <a:pt x="291" y="314"/>
                  </a:cubicBezTo>
                  <a:cubicBezTo>
                    <a:pt x="203" y="343"/>
                    <a:pt x="61" y="369"/>
                    <a:pt x="0" y="38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1" name="Line 13"/>
            <p:cNvSpPr>
              <a:spLocks noChangeShapeType="1"/>
            </p:cNvSpPr>
            <p:nvPr/>
          </p:nvSpPr>
          <p:spPr bwMode="auto">
            <a:xfrm>
              <a:off x="2812" y="1198"/>
              <a:ext cx="0" cy="7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4"/>
            <p:cNvSpPr>
              <a:spLocks/>
            </p:cNvSpPr>
            <p:nvPr/>
          </p:nvSpPr>
          <p:spPr bwMode="auto">
            <a:xfrm>
              <a:off x="2467" y="1709"/>
              <a:ext cx="345" cy="125"/>
            </a:xfrm>
            <a:custGeom>
              <a:avLst/>
              <a:gdLst>
                <a:gd name="T0" fmla="*/ 0 w 396"/>
                <a:gd name="T1" fmla="*/ 104 h 104"/>
                <a:gd name="T2" fmla="*/ 117 w 396"/>
                <a:gd name="T3" fmla="*/ 81 h 104"/>
                <a:gd name="T4" fmla="*/ 201 w 396"/>
                <a:gd name="T5" fmla="*/ 60 h 104"/>
                <a:gd name="T6" fmla="*/ 294 w 396"/>
                <a:gd name="T7" fmla="*/ 30 h 104"/>
                <a:gd name="T8" fmla="*/ 393 w 396"/>
                <a:gd name="T9" fmla="*/ 0 h 104"/>
                <a:gd name="T10" fmla="*/ 396 w 396"/>
                <a:gd name="T11" fmla="*/ 102 h 104"/>
                <a:gd name="T12" fmla="*/ 0 w 396"/>
                <a:gd name="T13" fmla="*/ 104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6"/>
                <a:gd name="T22" fmla="*/ 0 h 104"/>
                <a:gd name="T23" fmla="*/ 396 w 396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6" h="104">
                  <a:moveTo>
                    <a:pt x="0" y="104"/>
                  </a:moveTo>
                  <a:lnTo>
                    <a:pt x="117" y="81"/>
                  </a:lnTo>
                  <a:lnTo>
                    <a:pt x="201" y="60"/>
                  </a:lnTo>
                  <a:lnTo>
                    <a:pt x="294" y="30"/>
                  </a:lnTo>
                  <a:lnTo>
                    <a:pt x="393" y="0"/>
                  </a:lnTo>
                  <a:lnTo>
                    <a:pt x="396" y="10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3" name="Freeform 15"/>
            <p:cNvSpPr>
              <a:spLocks/>
            </p:cNvSpPr>
            <p:nvPr/>
          </p:nvSpPr>
          <p:spPr bwMode="auto">
            <a:xfrm>
              <a:off x="2815" y="1706"/>
              <a:ext cx="191" cy="130"/>
            </a:xfrm>
            <a:custGeom>
              <a:avLst/>
              <a:gdLst>
                <a:gd name="T0" fmla="*/ 219 w 219"/>
                <a:gd name="T1" fmla="*/ 108 h 108"/>
                <a:gd name="T2" fmla="*/ 87 w 219"/>
                <a:gd name="T3" fmla="*/ 48 h 108"/>
                <a:gd name="T4" fmla="*/ 0 w 219"/>
                <a:gd name="T5" fmla="*/ 0 h 108"/>
                <a:gd name="T6" fmla="*/ 0 w 219"/>
                <a:gd name="T7" fmla="*/ 108 h 108"/>
                <a:gd name="T8" fmla="*/ 219 w 219"/>
                <a:gd name="T9" fmla="*/ 108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9"/>
                <a:gd name="T16" fmla="*/ 0 h 108"/>
                <a:gd name="T17" fmla="*/ 219 w 219"/>
                <a:gd name="T18" fmla="*/ 108 h 1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9" h="108">
                  <a:moveTo>
                    <a:pt x="219" y="108"/>
                  </a:moveTo>
                  <a:lnTo>
                    <a:pt x="87" y="48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219" y="108"/>
                  </a:ln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4" name="Text Box 16"/>
            <p:cNvSpPr txBox="1">
              <a:spLocks noChangeArrowheads="1"/>
            </p:cNvSpPr>
            <p:nvPr/>
          </p:nvSpPr>
          <p:spPr bwMode="auto">
            <a:xfrm>
              <a:off x="4334" y="1803"/>
              <a:ext cx="15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x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5" name="Text Box 17"/>
            <p:cNvSpPr txBox="1">
              <a:spLocks noChangeArrowheads="1"/>
            </p:cNvSpPr>
            <p:nvPr/>
          </p:nvSpPr>
          <p:spPr bwMode="auto">
            <a:xfrm>
              <a:off x="2712" y="1847"/>
              <a:ext cx="186" cy="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6" name="Text Box 18"/>
            <p:cNvSpPr txBox="1">
              <a:spLocks noChangeArrowheads="1"/>
            </p:cNvSpPr>
            <p:nvPr/>
          </p:nvSpPr>
          <p:spPr bwMode="auto">
            <a:xfrm>
              <a:off x="1536" y="912"/>
              <a:ext cx="57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 dirty="0" err="1">
                  <a:latin typeface="Arial" charset="0"/>
                </a:rPr>
                <a:t>class</a:t>
              </a:r>
              <a:r>
                <a:rPr lang="es-CL" sz="1200" u="none" dirty="0">
                  <a:latin typeface="Arial" charset="0"/>
                </a:rPr>
                <a:t> </a:t>
              </a:r>
            </a:p>
            <a:p>
              <a:pPr algn="ctr"/>
              <a:r>
                <a:rPr lang="es-CL" sz="1200" u="none" dirty="0">
                  <a:latin typeface="Arial" charset="0"/>
                </a:rPr>
                <a:t>‘no-</a:t>
              </a:r>
              <a:r>
                <a:rPr lang="es-CL" sz="1200" u="none" dirty="0" err="1">
                  <a:latin typeface="Arial" charset="0"/>
                </a:rPr>
                <a:t>defect</a:t>
              </a:r>
              <a:r>
                <a:rPr lang="es-CL" sz="1200" u="none" dirty="0">
                  <a:latin typeface="Arial" charset="0"/>
                </a:rPr>
                <a:t>’</a:t>
              </a:r>
              <a:endParaRPr lang="es-ES" sz="1200" u="none" dirty="0">
                <a:latin typeface="Arial" charset="0"/>
              </a:endParaRPr>
            </a:p>
          </p:txBody>
        </p:sp>
        <p:sp>
          <p:nvSpPr>
            <p:cNvPr id="28697" name="Text Box 19"/>
            <p:cNvSpPr txBox="1">
              <a:spLocks noChangeArrowheads="1"/>
            </p:cNvSpPr>
            <p:nvPr/>
          </p:nvSpPr>
          <p:spPr bwMode="auto">
            <a:xfrm>
              <a:off x="3360" y="1008"/>
              <a:ext cx="5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‘defect’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8" name="Text Box 20"/>
            <p:cNvSpPr txBox="1">
              <a:spLocks noChangeArrowheads="1"/>
            </p:cNvSpPr>
            <p:nvPr/>
          </p:nvSpPr>
          <p:spPr bwMode="auto">
            <a:xfrm>
              <a:off x="2896" y="1938"/>
              <a:ext cx="2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699" name="Text Box 21"/>
            <p:cNvSpPr txBox="1">
              <a:spLocks noChangeArrowheads="1"/>
            </p:cNvSpPr>
            <p:nvPr/>
          </p:nvSpPr>
          <p:spPr bwMode="auto">
            <a:xfrm>
              <a:off x="2508" y="1932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FN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00" name="Line 22"/>
            <p:cNvSpPr>
              <a:spLocks noChangeShapeType="1"/>
            </p:cNvSpPr>
            <p:nvPr/>
          </p:nvSpPr>
          <p:spPr bwMode="auto">
            <a:xfrm flipV="1">
              <a:off x="2642" y="1799"/>
              <a:ext cx="79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1" name="Line 23"/>
            <p:cNvSpPr>
              <a:spLocks noChangeShapeType="1"/>
            </p:cNvSpPr>
            <p:nvPr/>
          </p:nvSpPr>
          <p:spPr bwMode="auto">
            <a:xfrm flipH="1" flipV="1">
              <a:off x="2878" y="1799"/>
              <a:ext cx="78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2" name="Group 24"/>
            <p:cNvGrpSpPr>
              <a:grpSpLocks/>
            </p:cNvGrpSpPr>
            <p:nvPr/>
          </p:nvGrpSpPr>
          <p:grpSpPr bwMode="auto">
            <a:xfrm>
              <a:off x="288" y="3192"/>
              <a:ext cx="2256" cy="27"/>
              <a:chOff x="2976" y="1128"/>
              <a:chExt cx="2448" cy="24"/>
            </a:xfrm>
          </p:grpSpPr>
          <p:sp>
            <p:nvSpPr>
              <p:cNvPr id="28741" name="Line 25"/>
              <p:cNvSpPr>
                <a:spLocks noChangeShapeType="1"/>
              </p:cNvSpPr>
              <p:nvPr/>
            </p:nvSpPr>
            <p:spPr bwMode="auto">
              <a:xfrm>
                <a:off x="2976" y="1128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2" name="Line 26"/>
              <p:cNvSpPr>
                <a:spLocks noChangeShapeType="1"/>
              </p:cNvSpPr>
              <p:nvPr/>
            </p:nvSpPr>
            <p:spPr bwMode="auto">
              <a:xfrm>
                <a:off x="2976" y="1152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3" name="Line 27"/>
            <p:cNvSpPr>
              <a:spLocks noChangeShapeType="1"/>
            </p:cNvSpPr>
            <p:nvPr/>
          </p:nvSpPr>
          <p:spPr bwMode="auto">
            <a:xfrm>
              <a:off x="14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Line 28"/>
            <p:cNvSpPr>
              <a:spLocks noChangeShapeType="1"/>
            </p:cNvSpPr>
            <p:nvPr/>
          </p:nvSpPr>
          <p:spPr bwMode="auto">
            <a:xfrm>
              <a:off x="2016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5" name="Line 29"/>
            <p:cNvSpPr>
              <a:spLocks noChangeShapeType="1"/>
            </p:cNvSpPr>
            <p:nvPr/>
          </p:nvSpPr>
          <p:spPr bwMode="auto">
            <a:xfrm>
              <a:off x="254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6" name="Line 30"/>
            <p:cNvSpPr>
              <a:spLocks noChangeShapeType="1"/>
            </p:cNvSpPr>
            <p:nvPr/>
          </p:nvSpPr>
          <p:spPr bwMode="auto">
            <a:xfrm>
              <a:off x="288" y="3792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Line 31"/>
            <p:cNvSpPr>
              <a:spLocks noChangeShapeType="1"/>
            </p:cNvSpPr>
            <p:nvPr/>
          </p:nvSpPr>
          <p:spPr bwMode="auto">
            <a:xfrm>
              <a:off x="288" y="2736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Line 32"/>
            <p:cNvSpPr>
              <a:spLocks noChangeShapeType="1"/>
            </p:cNvSpPr>
            <p:nvPr/>
          </p:nvSpPr>
          <p:spPr bwMode="auto">
            <a:xfrm>
              <a:off x="2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9" name="Line 33"/>
            <p:cNvSpPr>
              <a:spLocks noChangeShapeType="1"/>
            </p:cNvSpPr>
            <p:nvPr/>
          </p:nvSpPr>
          <p:spPr bwMode="auto">
            <a:xfrm flipV="1">
              <a:off x="3372" y="2617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0" name="Line 34"/>
            <p:cNvSpPr>
              <a:spLocks noChangeShapeType="1"/>
            </p:cNvSpPr>
            <p:nvPr/>
          </p:nvSpPr>
          <p:spPr bwMode="auto">
            <a:xfrm>
              <a:off x="3228" y="3865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35"/>
            <p:cNvSpPr>
              <a:spLocks noChangeShapeType="1"/>
            </p:cNvSpPr>
            <p:nvPr/>
          </p:nvSpPr>
          <p:spPr bwMode="auto">
            <a:xfrm>
              <a:off x="3324" y="27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Text Box 36"/>
            <p:cNvSpPr txBox="1">
              <a:spLocks noChangeArrowheads="1"/>
            </p:cNvSpPr>
            <p:nvPr/>
          </p:nvSpPr>
          <p:spPr bwMode="auto">
            <a:xfrm>
              <a:off x="4380" y="3913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100 %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3" name="Text Box 37"/>
            <p:cNvSpPr txBox="1">
              <a:spLocks noChangeArrowheads="1"/>
            </p:cNvSpPr>
            <p:nvPr/>
          </p:nvSpPr>
          <p:spPr bwMode="auto">
            <a:xfrm>
              <a:off x="3260" y="3865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0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4" name="Line 38"/>
            <p:cNvSpPr>
              <a:spLocks noChangeShapeType="1"/>
            </p:cNvSpPr>
            <p:nvPr/>
          </p:nvSpPr>
          <p:spPr bwMode="auto">
            <a:xfrm rot="5400000">
              <a:off x="4524" y="3865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Rectangle 39"/>
            <p:cNvSpPr>
              <a:spLocks noChangeArrowheads="1"/>
            </p:cNvSpPr>
            <p:nvPr/>
          </p:nvSpPr>
          <p:spPr bwMode="auto">
            <a:xfrm>
              <a:off x="816" y="1728"/>
              <a:ext cx="2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 (a) 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6" name="Rectangle 40"/>
            <p:cNvSpPr>
              <a:spLocks noChangeArrowheads="1"/>
            </p:cNvSpPr>
            <p:nvPr/>
          </p:nvSpPr>
          <p:spPr bwMode="auto">
            <a:xfrm>
              <a:off x="1344" y="4032"/>
              <a:ext cx="272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(b)                                                                                        (c)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7" name="Text Box 41"/>
            <p:cNvSpPr txBox="1">
              <a:spLocks noChangeArrowheads="1"/>
            </p:cNvSpPr>
            <p:nvPr/>
          </p:nvSpPr>
          <p:spPr bwMode="auto">
            <a:xfrm>
              <a:off x="3030" y="2689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</a:t>
              </a:r>
              <a:r>
                <a:rPr lang="es-CL" sz="1000" i="1" u="none">
                  <a:latin typeface="Arial" charset="0"/>
                </a:rPr>
                <a:t> %</a:t>
              </a:r>
              <a:endParaRPr lang="es-ES" sz="1000" i="1" u="none">
                <a:latin typeface="Arial" charset="0"/>
              </a:endParaRPr>
            </a:p>
          </p:txBody>
        </p:sp>
        <p:sp>
          <p:nvSpPr>
            <p:cNvPr id="28718" name="Text Box 42"/>
            <p:cNvSpPr txBox="1">
              <a:spLocks noChangeArrowheads="1"/>
            </p:cNvSpPr>
            <p:nvPr/>
          </p:nvSpPr>
          <p:spPr bwMode="auto">
            <a:xfrm>
              <a:off x="3075" y="153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19" name="Text Box 43"/>
            <p:cNvSpPr txBox="1">
              <a:spLocks noChangeArrowheads="1"/>
            </p:cNvSpPr>
            <p:nvPr/>
          </p:nvSpPr>
          <p:spPr bwMode="auto">
            <a:xfrm>
              <a:off x="2158" y="1488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TN</a:t>
              </a:r>
              <a:endParaRPr lang="es-ES" sz="1200" u="none" baseline="-25000">
                <a:latin typeface="Times New Roman" charset="0"/>
              </a:endParaRPr>
            </a:p>
          </p:txBody>
        </p:sp>
        <p:graphicFrame>
          <p:nvGraphicFramePr>
            <p:cNvPr id="28674" name="Object 2"/>
            <p:cNvGraphicFramePr>
              <a:graphicFrameLocks noChangeAspect="1"/>
            </p:cNvGraphicFramePr>
            <p:nvPr/>
          </p:nvGraphicFramePr>
          <p:xfrm>
            <a:off x="2928" y="2352"/>
            <a:ext cx="765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3" imgW="2123810" imgH="724001" progId="MSPhotoEd.3">
                    <p:embed/>
                  </p:oleObj>
                </mc:Choice>
                <mc:Fallback>
                  <p:oleObj name="Fotografía de Photo Editor" r:id="rId3" imgW="2123810" imgH="724001" progId="MSPhotoEd.3">
                    <p:embed/>
                    <p:pic>
                      <p:nvPicPr>
                        <p:cNvPr id="2867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12000" contras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352"/>
                          <a:ext cx="765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20" name="Rectangle 45"/>
            <p:cNvSpPr>
              <a:spLocks noChangeArrowheads="1"/>
            </p:cNvSpPr>
            <p:nvPr/>
          </p:nvSpPr>
          <p:spPr bwMode="auto">
            <a:xfrm>
              <a:off x="3930" y="2382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ROC curve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21" name="Rectangle 46"/>
            <p:cNvSpPr>
              <a:spLocks noChangeArrowheads="1"/>
            </p:cNvSpPr>
            <p:nvPr/>
          </p:nvSpPr>
          <p:spPr bwMode="auto">
            <a:xfrm>
              <a:off x="3372" y="2760"/>
              <a:ext cx="1200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aphicFrame>
          <p:nvGraphicFramePr>
            <p:cNvPr id="28675" name="Object 3"/>
            <p:cNvGraphicFramePr>
              <a:graphicFrameLocks noChangeAspect="1"/>
            </p:cNvGraphicFramePr>
            <p:nvPr/>
          </p:nvGraphicFramePr>
          <p:xfrm>
            <a:off x="4578" y="3510"/>
            <a:ext cx="894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5" imgW="2534004" imgH="885949" progId="MSPhotoEd.3">
                    <p:embed/>
                  </p:oleObj>
                </mc:Choice>
                <mc:Fallback>
                  <p:oleObj name="Fotografía de Photo Editor" r:id="rId5" imgW="2534004" imgH="885949" progId="MSPhotoEd.3">
                    <p:embed/>
                    <p:pic>
                      <p:nvPicPr>
                        <p:cNvPr id="2867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8" y="3510"/>
                          <a:ext cx="894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22" name="Group 48"/>
            <p:cNvGrpSpPr>
              <a:grpSpLocks/>
            </p:cNvGrpSpPr>
            <p:nvPr/>
          </p:nvGrpSpPr>
          <p:grpSpPr bwMode="auto">
            <a:xfrm>
              <a:off x="3378" y="2760"/>
              <a:ext cx="1200" cy="1098"/>
              <a:chOff x="3378" y="2760"/>
              <a:chExt cx="1200" cy="1092"/>
            </a:xfrm>
          </p:grpSpPr>
          <p:sp>
            <p:nvSpPr>
              <p:cNvPr id="28739" name="Freeform 49"/>
              <p:cNvSpPr>
                <a:spLocks/>
              </p:cNvSpPr>
              <p:nvPr/>
            </p:nvSpPr>
            <p:spPr bwMode="auto">
              <a:xfrm rot="5400000">
                <a:off x="3432" y="2706"/>
                <a:ext cx="1092" cy="1200"/>
              </a:xfrm>
              <a:custGeom>
                <a:avLst/>
                <a:gdLst>
                  <a:gd name="T0" fmla="*/ 0 w 1032"/>
                  <a:gd name="T1" fmla="*/ 0 h 1008"/>
                  <a:gd name="T2" fmla="*/ 24 w 1032"/>
                  <a:gd name="T3" fmla="*/ 384 h 1008"/>
                  <a:gd name="T4" fmla="*/ 85 w 1032"/>
                  <a:gd name="T5" fmla="*/ 672 h 1008"/>
                  <a:gd name="T6" fmla="*/ 243 w 1032"/>
                  <a:gd name="T7" fmla="*/ 882 h 1008"/>
                  <a:gd name="T8" fmla="*/ 506 w 1032"/>
                  <a:gd name="T9" fmla="*/ 966 h 1008"/>
                  <a:gd name="T10" fmla="*/ 1032 w 1032"/>
                  <a:gd name="T11" fmla="*/ 1008 h 10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2"/>
                  <a:gd name="T19" fmla="*/ 0 h 1008"/>
                  <a:gd name="T20" fmla="*/ 1032 w 1032"/>
                  <a:gd name="T21" fmla="*/ 1008 h 100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2" h="1008">
                    <a:moveTo>
                      <a:pt x="0" y="0"/>
                    </a:moveTo>
                    <a:cubicBezTo>
                      <a:pt x="4" y="64"/>
                      <a:pt x="10" y="272"/>
                      <a:pt x="24" y="384"/>
                    </a:cubicBezTo>
                    <a:cubicBezTo>
                      <a:pt x="38" y="496"/>
                      <a:pt x="48" y="589"/>
                      <a:pt x="85" y="672"/>
                    </a:cubicBezTo>
                    <a:cubicBezTo>
                      <a:pt x="122" y="755"/>
                      <a:pt x="173" y="833"/>
                      <a:pt x="243" y="882"/>
                    </a:cubicBezTo>
                    <a:cubicBezTo>
                      <a:pt x="313" y="931"/>
                      <a:pt x="375" y="945"/>
                      <a:pt x="506" y="966"/>
                    </a:cubicBezTo>
                    <a:cubicBezTo>
                      <a:pt x="638" y="987"/>
                      <a:pt x="835" y="998"/>
                      <a:pt x="1032" y="1008"/>
                    </a:cubicBezTo>
                  </a:path>
                </a:pathLst>
              </a:custGeom>
              <a:solidFill>
                <a:srgbClr val="FF9999"/>
              </a:solidFill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8740" name="Freeform 50"/>
              <p:cNvSpPr>
                <a:spLocks/>
              </p:cNvSpPr>
              <p:nvPr/>
            </p:nvSpPr>
            <p:spPr bwMode="auto">
              <a:xfrm>
                <a:off x="3378" y="2766"/>
                <a:ext cx="1194" cy="1086"/>
              </a:xfrm>
              <a:custGeom>
                <a:avLst/>
                <a:gdLst>
                  <a:gd name="T0" fmla="*/ 0 w 1194"/>
                  <a:gd name="T1" fmla="*/ 1086 h 1086"/>
                  <a:gd name="T2" fmla="*/ 1194 w 1194"/>
                  <a:gd name="T3" fmla="*/ 1086 h 1086"/>
                  <a:gd name="T4" fmla="*/ 1194 w 1194"/>
                  <a:gd name="T5" fmla="*/ 0 h 1086"/>
                  <a:gd name="T6" fmla="*/ 0 60000 65536"/>
                  <a:gd name="T7" fmla="*/ 0 60000 65536"/>
                  <a:gd name="T8" fmla="*/ 0 60000 65536"/>
                  <a:gd name="T9" fmla="*/ 0 w 1194"/>
                  <a:gd name="T10" fmla="*/ 0 h 1086"/>
                  <a:gd name="T11" fmla="*/ 1194 w 1194"/>
                  <a:gd name="T12" fmla="*/ 1086 h 10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94" h="1086">
                    <a:moveTo>
                      <a:pt x="0" y="1086"/>
                    </a:moveTo>
                    <a:lnTo>
                      <a:pt x="1194" y="1086"/>
                    </a:lnTo>
                    <a:lnTo>
                      <a:pt x="1194" y="0"/>
                    </a:lnTo>
                  </a:path>
                </a:pathLst>
              </a:cu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</p:grpSp>
        <p:sp>
          <p:nvSpPr>
            <p:cNvPr id="28723" name="Oval 51"/>
            <p:cNvSpPr>
              <a:spLocks noChangeArrowheads="1"/>
            </p:cNvSpPr>
            <p:nvPr/>
          </p:nvSpPr>
          <p:spPr bwMode="auto">
            <a:xfrm rot="-2455375">
              <a:off x="3270" y="3198"/>
              <a:ext cx="1434" cy="162"/>
            </a:xfrm>
            <a:prstGeom prst="ellipse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24" name="Rectangle 52"/>
            <p:cNvSpPr>
              <a:spLocks noChangeArrowheads="1"/>
            </p:cNvSpPr>
            <p:nvPr/>
          </p:nvSpPr>
          <p:spPr bwMode="auto">
            <a:xfrm>
              <a:off x="4626" y="2898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Area</a:t>
              </a:r>
              <a:r>
                <a:rPr lang="es-CL" sz="1200" i="1" u="none">
                  <a:latin typeface="Arial" charset="0"/>
                  <a:sym typeface="Symbol" charset="0"/>
                </a:rPr>
                <a:t> </a:t>
              </a:r>
              <a:r>
                <a:rPr lang="es-CL" sz="1200" i="1" u="none">
                  <a:latin typeface="Times New Roman" charset="0"/>
                  <a:sym typeface="Symbol" charset="0"/>
                </a:rPr>
                <a:t>A</a:t>
              </a:r>
              <a:r>
                <a:rPr lang="es-CL" sz="1000" i="1" u="none">
                  <a:latin typeface="Times New Roman" charset="0"/>
                  <a:sym typeface="Symbol" charset="0"/>
                </a:rPr>
                <a:t>z</a:t>
              </a:r>
              <a:endParaRPr lang="es-ES" sz="10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5" name="Line 53"/>
            <p:cNvSpPr>
              <a:spLocks noChangeShapeType="1"/>
            </p:cNvSpPr>
            <p:nvPr/>
          </p:nvSpPr>
          <p:spPr bwMode="auto">
            <a:xfrm flipV="1">
              <a:off x="4212" y="3036"/>
              <a:ext cx="46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6" name="Freeform 54"/>
            <p:cNvSpPr>
              <a:spLocks/>
            </p:cNvSpPr>
            <p:nvPr/>
          </p:nvSpPr>
          <p:spPr bwMode="auto">
            <a:xfrm rot="5400000" flipV="1">
              <a:off x="3798" y="2694"/>
              <a:ext cx="216" cy="606"/>
            </a:xfrm>
            <a:custGeom>
              <a:avLst/>
              <a:gdLst>
                <a:gd name="T0" fmla="*/ 0 w 216"/>
                <a:gd name="T1" fmla="*/ 606 h 606"/>
                <a:gd name="T2" fmla="*/ 78 w 216"/>
                <a:gd name="T3" fmla="*/ 192 h 606"/>
                <a:gd name="T4" fmla="*/ 216 w 216"/>
                <a:gd name="T5" fmla="*/ 0 h 606"/>
                <a:gd name="T6" fmla="*/ 0 60000 65536"/>
                <a:gd name="T7" fmla="*/ 0 60000 65536"/>
                <a:gd name="T8" fmla="*/ 0 60000 65536"/>
                <a:gd name="T9" fmla="*/ 0 w 216"/>
                <a:gd name="T10" fmla="*/ 0 h 606"/>
                <a:gd name="T11" fmla="*/ 216 w 216"/>
                <a:gd name="T12" fmla="*/ 606 h 6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" h="606">
                  <a:moveTo>
                    <a:pt x="0" y="606"/>
                  </a:moveTo>
                  <a:cubicBezTo>
                    <a:pt x="21" y="449"/>
                    <a:pt x="42" y="293"/>
                    <a:pt x="78" y="192"/>
                  </a:cubicBezTo>
                  <a:cubicBezTo>
                    <a:pt x="114" y="91"/>
                    <a:pt x="165" y="45"/>
                    <a:pt x="21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727" name="Text Box 55"/>
            <p:cNvSpPr txBox="1">
              <a:spLocks noChangeArrowheads="1"/>
            </p:cNvSpPr>
            <p:nvPr/>
          </p:nvSpPr>
          <p:spPr bwMode="auto">
            <a:xfrm>
              <a:off x="3312" y="3701"/>
              <a:ext cx="4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</a:t>
              </a:r>
              <a:r>
                <a:rPr lang="es-CL" sz="1200" u="none">
                  <a:latin typeface="Times New Roman" charset="0"/>
                  <a:sym typeface="Symbol" charset="0"/>
                </a:rPr>
                <a:t> </a:t>
              </a:r>
              <a:endParaRPr lang="es-ES" sz="1200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8" name="Text Box 56"/>
            <p:cNvSpPr txBox="1">
              <a:spLocks noChangeArrowheads="1"/>
            </p:cNvSpPr>
            <p:nvPr/>
          </p:nvSpPr>
          <p:spPr bwMode="auto">
            <a:xfrm>
              <a:off x="4194" y="2759"/>
              <a:ext cx="5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=</a:t>
              </a:r>
              <a:r>
                <a:rPr lang="es-CL" sz="1200" u="none">
                  <a:latin typeface="Times New Roman" charset="0"/>
                  <a:sym typeface="Symbol" charset="0"/>
                </a:rPr>
                <a:t> 0</a:t>
              </a:r>
              <a:endParaRPr lang="es-ES" sz="1200" u="none">
                <a:latin typeface="Times New Roman" charset="0"/>
              </a:endParaRPr>
            </a:p>
          </p:txBody>
        </p:sp>
        <p:sp>
          <p:nvSpPr>
            <p:cNvPr id="28729" name="Oval 57"/>
            <p:cNvSpPr>
              <a:spLocks noChangeArrowheads="1"/>
            </p:cNvSpPr>
            <p:nvPr/>
          </p:nvSpPr>
          <p:spPr bwMode="auto">
            <a:xfrm>
              <a:off x="3348" y="3840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0" name="Oval 58"/>
            <p:cNvSpPr>
              <a:spLocks noChangeArrowheads="1"/>
            </p:cNvSpPr>
            <p:nvPr/>
          </p:nvSpPr>
          <p:spPr bwMode="auto">
            <a:xfrm>
              <a:off x="4536" y="2742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1" name="Text Box 59"/>
            <p:cNvSpPr txBox="1">
              <a:spLocks noChangeArrowheads="1"/>
            </p:cNvSpPr>
            <p:nvPr/>
          </p:nvSpPr>
          <p:spPr bwMode="auto">
            <a:xfrm>
              <a:off x="3450" y="3101"/>
              <a:ext cx="2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32" name="Line 60"/>
            <p:cNvSpPr>
              <a:spLocks noChangeShapeType="1"/>
            </p:cNvSpPr>
            <p:nvPr/>
          </p:nvSpPr>
          <p:spPr bwMode="auto">
            <a:xfrm rot="10800000" flipV="1">
              <a:off x="3870" y="2532"/>
              <a:ext cx="282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3" name="Line 61"/>
            <p:cNvSpPr>
              <a:spLocks noChangeShapeType="1"/>
            </p:cNvSpPr>
            <p:nvPr/>
          </p:nvSpPr>
          <p:spPr bwMode="auto">
            <a:xfrm>
              <a:off x="288" y="2736"/>
              <a:ext cx="1200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4" name="Rectangle 62"/>
            <p:cNvSpPr>
              <a:spLocks noChangeArrowheads="1"/>
            </p:cNvSpPr>
            <p:nvPr/>
          </p:nvSpPr>
          <p:spPr bwMode="auto">
            <a:xfrm>
              <a:off x="673" y="2722"/>
              <a:ext cx="6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the region is 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5" name="Rectangle 63"/>
            <p:cNvSpPr>
              <a:spLocks noChangeArrowheads="1"/>
            </p:cNvSpPr>
            <p:nvPr/>
          </p:nvSpPr>
          <p:spPr bwMode="auto">
            <a:xfrm>
              <a:off x="871" y="2818"/>
              <a:ext cx="64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classified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6" name="Rectangle 64"/>
            <p:cNvSpPr>
              <a:spLocks noChangeArrowheads="1"/>
            </p:cNvSpPr>
            <p:nvPr/>
          </p:nvSpPr>
          <p:spPr bwMode="auto">
            <a:xfrm>
              <a:off x="1057" y="2908"/>
              <a:ext cx="5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     as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7" name="Rectangle 65"/>
            <p:cNvSpPr>
              <a:spLocks noChangeArrowheads="1"/>
            </p:cNvSpPr>
            <p:nvPr/>
          </p:nvSpPr>
          <p:spPr bwMode="auto">
            <a:xfrm>
              <a:off x="1044" y="2526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Confusion matrix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38" name="Rectangle 66"/>
            <p:cNvSpPr>
              <a:spLocks noChangeArrowheads="1"/>
            </p:cNvSpPr>
            <p:nvPr/>
          </p:nvSpPr>
          <p:spPr bwMode="auto">
            <a:xfrm>
              <a:off x="2310" y="558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i="1" u="none">
                  <a:latin typeface="Arial" charset="0"/>
                  <a:sym typeface="Symbol" charset="0"/>
                </a:rPr>
                <a:t>Class distribution</a:t>
              </a:r>
              <a:endParaRPr lang="es-ES" sz="1200" b="1" i="1" u="none">
                <a:latin typeface="Arial" charset="0"/>
                <a:sym typeface="Symbol" charset="0"/>
              </a:endParaRPr>
            </a:p>
          </p:txBody>
        </p:sp>
      </p:grpSp>
      <p:sp>
        <p:nvSpPr>
          <p:cNvPr id="477251" name="Text Box 67"/>
          <p:cNvSpPr txBox="1">
            <a:spLocks noChangeArrowheads="1"/>
          </p:cNvSpPr>
          <p:nvPr/>
        </p:nvSpPr>
        <p:spPr bwMode="auto">
          <a:xfrm>
            <a:off x="922337" y="1317625"/>
            <a:ext cx="2141537" cy="2282825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 dirty="0">
                <a:latin typeface="Arial" charset="0"/>
              </a:rPr>
              <a:t>Ideal:</a:t>
            </a:r>
          </a:p>
          <a:p>
            <a:r>
              <a:rPr lang="es-ES" u="none" dirty="0">
                <a:latin typeface="Arial" charset="0"/>
              </a:rPr>
              <a:t>    FN	= 0 </a:t>
            </a:r>
          </a:p>
          <a:p>
            <a:r>
              <a:rPr lang="es-ES" u="none" dirty="0">
                <a:latin typeface="Arial" charset="0"/>
              </a:rPr>
              <a:t>    FP 	= 0</a:t>
            </a:r>
          </a:p>
          <a:p>
            <a:r>
              <a:rPr lang="es-ES" u="none" dirty="0">
                <a:latin typeface="Arial" charset="0"/>
              </a:rPr>
              <a:t>    Sn	= 100%</a:t>
            </a:r>
          </a:p>
          <a:p>
            <a:r>
              <a:rPr lang="es-ES" u="none" dirty="0">
                <a:latin typeface="Arial" charset="0"/>
              </a:rPr>
              <a:t> 1-Sp	= 0%</a:t>
            </a:r>
          </a:p>
          <a:p>
            <a:r>
              <a:rPr lang="es-ES" u="none" dirty="0">
                <a:latin typeface="Arial" charset="0"/>
              </a:rPr>
              <a:t>    </a:t>
            </a:r>
            <a:r>
              <a:rPr lang="es-ES" u="none" dirty="0" err="1">
                <a:latin typeface="Arial" charset="0"/>
              </a:rPr>
              <a:t>Az</a:t>
            </a:r>
            <a:r>
              <a:rPr lang="es-ES" u="none" dirty="0">
                <a:latin typeface="Arial" charset="0"/>
              </a:rPr>
              <a:t>	= 1</a:t>
            </a:r>
          </a:p>
        </p:txBody>
      </p:sp>
      <p:sp>
        <p:nvSpPr>
          <p:cNvPr id="477252" name="Oval 68"/>
          <p:cNvSpPr>
            <a:spLocks noChangeArrowheads="1"/>
          </p:cNvSpPr>
          <p:nvPr/>
        </p:nvSpPr>
        <p:spPr bwMode="auto">
          <a:xfrm>
            <a:off x="5314950" y="4152900"/>
            <a:ext cx="88900" cy="88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7253" name="Line 69"/>
          <p:cNvSpPr>
            <a:spLocks noChangeShapeType="1"/>
          </p:cNvSpPr>
          <p:nvPr/>
        </p:nvSpPr>
        <p:spPr bwMode="auto">
          <a:xfrm>
            <a:off x="3143250" y="3514725"/>
            <a:ext cx="2124075" cy="638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125E04E-5154-5D4B-B7E4-9C9B382AE2A0}" type="slidenum">
              <a:rPr sz="1400" b="1" u="none" noProof="1">
                <a:solidFill>
                  <a:srgbClr val="99CCFF"/>
                </a:solidFill>
              </a:rPr>
              <a:pPr/>
              <a:t>23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7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51" grpId="0" animBg="1" autoUpdateAnimBg="0"/>
      <p:bldP spid="477252" grpId="0" animBg="1"/>
      <p:bldP spid="4772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1041400" y="1511300"/>
            <a:ext cx="7645400" cy="3594100"/>
          </a:xfrm>
          <a:prstGeom prst="rect">
            <a:avLst/>
          </a:prstGeom>
          <a:gradFill rotWithShape="0">
            <a:gsLst>
              <a:gs pos="0">
                <a:srgbClr val="89D0FF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-142875" y="-100013"/>
            <a:ext cx="497363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7"/>
          <p:cNvSpPr>
            <a:spLocks noChangeArrowheads="1"/>
          </p:cNvSpPr>
          <p:nvPr/>
        </p:nvSpPr>
        <p:spPr bwMode="auto">
          <a:xfrm>
            <a:off x="1782763" y="5545138"/>
            <a:ext cx="4765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ROC and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distribution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CLP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feature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i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s-ES_tradnl" b="1" u="none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s-ES" b="1" u="none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101725" y="1463675"/>
          <a:ext cx="7267575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7476744" imgH="3704844" progId="Word.Picture.8">
                  <p:embed/>
                </p:oleObj>
              </mc:Choice>
              <mc:Fallback>
                <p:oleObj name="Picture" r:id="rId3" imgW="7476744" imgH="3704844" progId="Word.Picture.8">
                  <p:embed/>
                  <p:pic>
                    <p:nvPicPr>
                      <p:cNvPr id="307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463675"/>
                        <a:ext cx="7267575" cy="360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Text Box 3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AD8C50B9-9C6E-9A4B-9C4E-FBA14F318118}" type="slidenum">
              <a:rPr sz="1400" b="1" u="none" noProof="1">
                <a:solidFill>
                  <a:srgbClr val="99CCFF"/>
                </a:solidFill>
              </a:rPr>
              <a:pPr/>
              <a:t>24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67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632075" y="1662113"/>
          <a:ext cx="2687638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3" imgW="1876190" imgH="2600000" progId="MSPhotoEd.3">
                  <p:embed/>
                </p:oleObj>
              </mc:Choice>
              <mc:Fallback>
                <p:oleObj name="Fotografía de Photo Editor" r:id="rId3" imgW="1876190" imgH="2600000" progId="MSPhotoEd.3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1662113"/>
                        <a:ext cx="2687638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-57150" y="-100013"/>
            <a:ext cx="4930775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2773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2775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Rectangle 6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2777" name="Text Box 8"/>
          <p:cNvSpPr txBox="1">
            <a:spLocks noChangeArrowheads="1"/>
          </p:cNvSpPr>
          <p:nvPr/>
        </p:nvSpPr>
        <p:spPr bwMode="auto">
          <a:xfrm>
            <a:off x="4244975" y="3660775"/>
            <a:ext cx="8223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 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2778" name="Text Box 9"/>
          <p:cNvSpPr txBox="1">
            <a:spLocks noChangeArrowheads="1"/>
          </p:cNvSpPr>
          <p:nvPr/>
        </p:nvSpPr>
        <p:spPr bwMode="auto">
          <a:xfrm>
            <a:off x="4306888" y="3240088"/>
            <a:ext cx="5984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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2779" name="Text Box 1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8142A4C-4AA3-B847-B49A-DEF22F2B8C32}" type="slidenum">
              <a:rPr sz="1400" b="1" u="none" noProof="1">
                <a:solidFill>
                  <a:srgbClr val="99CCFF"/>
                </a:solidFill>
              </a:rPr>
              <a:pPr/>
              <a:t>25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138363" y="2197100"/>
            <a:ext cx="5097462" cy="3906838"/>
            <a:chOff x="1347" y="1384"/>
            <a:chExt cx="3211" cy="2461"/>
          </a:xfrm>
        </p:grpSpPr>
        <p:sp>
          <p:nvSpPr>
            <p:cNvPr id="32781" name="AutoShape 12"/>
            <p:cNvSpPr>
              <a:spLocks noChangeArrowheads="1"/>
            </p:cNvSpPr>
            <p:nvPr/>
          </p:nvSpPr>
          <p:spPr bwMode="auto">
            <a:xfrm>
              <a:off x="1347" y="1384"/>
              <a:ext cx="3211" cy="1348"/>
            </a:xfrm>
            <a:prstGeom prst="bracePair">
              <a:avLst>
                <a:gd name="adj" fmla="val 8333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782" name="Rectangle 13"/>
            <p:cNvSpPr>
              <a:spLocks noChangeArrowheads="1"/>
            </p:cNvSpPr>
            <p:nvPr/>
          </p:nvSpPr>
          <p:spPr bwMode="auto">
            <a:xfrm>
              <a:off x="1555" y="3480"/>
              <a:ext cx="292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 b="1" u="none">
                  <a:solidFill>
                    <a:srgbClr val="99CCFF"/>
                  </a:solidFill>
                </a:rPr>
                <a:t>Top six are based on CLP</a:t>
              </a:r>
              <a:endParaRPr lang="es-ES" sz="3200" b="1" u="none">
                <a:solidFill>
                  <a:srgbClr val="99CCFF"/>
                </a:solidFill>
              </a:endParaRPr>
            </a:p>
          </p:txBody>
        </p:sp>
      </p:grp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5268913" y="1665288"/>
          <a:ext cx="1471612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1028844" imgH="2600000" progId="MSPhotoEd.3">
                  <p:embed/>
                </p:oleObj>
              </mc:Choice>
              <mc:Fallback>
                <p:oleObj name="Fotografía de Photo Editor" r:id="rId5" imgW="1028844" imgH="2600000" progId="MSPhotoEd.3">
                  <p:embed/>
                  <p:pic>
                    <p:nvPicPr>
                      <p:cNvPr id="327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1665288"/>
                        <a:ext cx="1471612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5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3"/>
          <p:cNvSpPr>
            <a:spLocks noGrp="1" noChangeArrowheads="1"/>
          </p:cNvSpPr>
          <p:nvPr>
            <p:ph type="title"/>
          </p:nvPr>
        </p:nvSpPr>
        <p:spPr>
          <a:xfrm>
            <a:off x="-57150" y="-100013"/>
            <a:ext cx="4930775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4822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4824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Rectangle 7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47F77BFE-1B04-D741-9FB0-1A0A789F128F}" type="slidenum">
              <a:rPr sz="1400" b="1" u="none" noProof="1">
                <a:solidFill>
                  <a:srgbClr val="99CCFF"/>
                </a:solidFill>
              </a:rPr>
              <a:pPr/>
              <a:t>26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917575" y="1662113"/>
          <a:ext cx="2687638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3" imgW="1876190" imgH="2600000" progId="MSPhotoEd.3">
                  <p:embed/>
                </p:oleObj>
              </mc:Choice>
              <mc:Fallback>
                <p:oleObj name="Fotografía de Photo Editor" r:id="rId3" imgW="1876190" imgH="2600000" progId="MSPhotoEd.3">
                  <p:embed/>
                  <p:pic>
                    <p:nvPicPr>
                      <p:cNvPr id="348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1662113"/>
                        <a:ext cx="2687638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7" name="Text Box 17"/>
          <p:cNvSpPr txBox="1">
            <a:spLocks noChangeArrowheads="1"/>
          </p:cNvSpPr>
          <p:nvPr/>
        </p:nvSpPr>
        <p:spPr bwMode="auto">
          <a:xfrm>
            <a:off x="2530475" y="3660775"/>
            <a:ext cx="8223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 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4828" name="Text Box 18"/>
          <p:cNvSpPr txBox="1">
            <a:spLocks noChangeArrowheads="1"/>
          </p:cNvSpPr>
          <p:nvPr/>
        </p:nvSpPr>
        <p:spPr bwMode="auto">
          <a:xfrm>
            <a:off x="2592388" y="3240088"/>
            <a:ext cx="5984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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3554413" y="1662113"/>
          <a:ext cx="1471612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1028844" imgH="2600000" progId="MSPhotoEd.3">
                  <p:embed/>
                </p:oleObj>
              </mc:Choice>
              <mc:Fallback>
                <p:oleObj name="Fotografía de Photo Editor" r:id="rId5" imgW="1028844" imgH="2600000" progId="MSPhotoEd.3">
                  <p:embed/>
                  <p:pic>
                    <p:nvPicPr>
                      <p:cNvPr id="348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4413" y="1662113"/>
                        <a:ext cx="1471612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5024438" y="1662113"/>
          <a:ext cx="1797050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7" imgW="1257476" imgH="2600000" progId="MSPhotoEd.3">
                  <p:embed/>
                </p:oleObj>
              </mc:Choice>
              <mc:Fallback>
                <p:oleObj name="Fotografía de Photo Editor" r:id="rId7" imgW="1257476" imgH="2600000" progId="MSPhotoEd.3">
                  <p:embed/>
                  <p:pic>
                    <p:nvPicPr>
                      <p:cNvPr id="348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1662113"/>
                        <a:ext cx="1797050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Rectangle 21"/>
          <p:cNvSpPr>
            <a:spLocks noChangeArrowheads="1"/>
          </p:cNvSpPr>
          <p:nvPr/>
        </p:nvSpPr>
        <p:spPr bwMode="auto">
          <a:xfrm>
            <a:off x="5087938" y="1166813"/>
            <a:ext cx="1245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at S</a:t>
            </a:r>
            <a:r>
              <a:rPr lang="es-ES_tradnl" b="1" u="none" baseline="-2500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 = 95%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0" name="AutoShape 22"/>
          <p:cNvSpPr>
            <a:spLocks/>
          </p:cNvSpPr>
          <p:nvPr/>
        </p:nvSpPr>
        <p:spPr bwMode="auto">
          <a:xfrm>
            <a:off x="6351588" y="3381375"/>
            <a:ext cx="190500" cy="1147763"/>
          </a:xfrm>
          <a:prstGeom prst="rightBrace">
            <a:avLst>
              <a:gd name="adj1" fmla="val 50208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1" name="AutoShape 23"/>
          <p:cNvSpPr>
            <a:spLocks/>
          </p:cNvSpPr>
          <p:nvPr/>
        </p:nvSpPr>
        <p:spPr bwMode="auto">
          <a:xfrm flipH="1">
            <a:off x="1073150" y="2127250"/>
            <a:ext cx="349250" cy="2309813"/>
          </a:xfrm>
          <a:prstGeom prst="rightBrace">
            <a:avLst>
              <a:gd name="adj1" fmla="val 55114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2" name="Rectangle 24"/>
          <p:cNvSpPr>
            <a:spLocks noChangeArrowheads="1"/>
          </p:cNvSpPr>
          <p:nvPr/>
        </p:nvSpPr>
        <p:spPr bwMode="auto">
          <a:xfrm>
            <a:off x="42863" y="3052763"/>
            <a:ext cx="5277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CLP</a:t>
            </a:r>
            <a:endParaRPr lang="es-ES" b="1" u="none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3" name="Rectangle 25"/>
          <p:cNvSpPr>
            <a:spLocks noChangeArrowheads="1"/>
          </p:cNvSpPr>
          <p:nvPr/>
        </p:nvSpPr>
        <p:spPr bwMode="auto">
          <a:xfrm>
            <a:off x="6767513" y="3763963"/>
            <a:ext cx="1199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 work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4" name="AutoShape 26"/>
          <p:cNvSpPr>
            <a:spLocks/>
          </p:cNvSpPr>
          <p:nvPr/>
        </p:nvSpPr>
        <p:spPr bwMode="auto">
          <a:xfrm>
            <a:off x="6343650" y="2182813"/>
            <a:ext cx="190500" cy="1147762"/>
          </a:xfrm>
          <a:prstGeom prst="rightBrace">
            <a:avLst>
              <a:gd name="adj1" fmla="val 50208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5" name="Rectangle 27"/>
          <p:cNvSpPr>
            <a:spLocks noChangeArrowheads="1"/>
          </p:cNvSpPr>
          <p:nvPr/>
        </p:nvSpPr>
        <p:spPr bwMode="auto">
          <a:xfrm>
            <a:off x="6759575" y="2565400"/>
            <a:ext cx="1087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6" name="AutoShape 28"/>
          <p:cNvSpPr>
            <a:spLocks/>
          </p:cNvSpPr>
          <p:nvPr/>
        </p:nvSpPr>
        <p:spPr bwMode="auto">
          <a:xfrm>
            <a:off x="6375400" y="4619625"/>
            <a:ext cx="131763" cy="581025"/>
          </a:xfrm>
          <a:prstGeom prst="rightBrace">
            <a:avLst>
              <a:gd name="adj1" fmla="val 36747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7" name="Rectangle 29"/>
          <p:cNvSpPr>
            <a:spLocks noChangeArrowheads="1"/>
          </p:cNvSpPr>
          <p:nvPr/>
        </p:nvSpPr>
        <p:spPr bwMode="auto">
          <a:xfrm>
            <a:off x="6734175" y="4681538"/>
            <a:ext cx="1717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texture features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9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2" descr="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1235075"/>
            <a:ext cx="6350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Rectangle 3"/>
          <p:cNvSpPr>
            <a:spLocks noGrp="1" noChangeArrowheads="1"/>
          </p:cNvSpPr>
          <p:nvPr>
            <p:ph type="title"/>
          </p:nvPr>
        </p:nvSpPr>
        <p:spPr>
          <a:xfrm>
            <a:off x="-104775" y="-100013"/>
            <a:ext cx="3446463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Classification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6870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6872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6874" name="Line 8"/>
          <p:cNvSpPr>
            <a:spLocks noChangeShapeType="1"/>
          </p:cNvSpPr>
          <p:nvPr/>
        </p:nvSpPr>
        <p:spPr bwMode="auto">
          <a:xfrm>
            <a:off x="2387600" y="5295900"/>
            <a:ext cx="54483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5" name="Line 9"/>
          <p:cNvSpPr>
            <a:spLocks noChangeShapeType="1"/>
          </p:cNvSpPr>
          <p:nvPr/>
        </p:nvSpPr>
        <p:spPr bwMode="auto">
          <a:xfrm rot="5400000" flipH="1">
            <a:off x="962025" y="3686175"/>
            <a:ext cx="4343400" cy="63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6" name="Rectangle 10"/>
          <p:cNvSpPr>
            <a:spLocks noChangeArrowheads="1"/>
          </p:cNvSpPr>
          <p:nvPr/>
        </p:nvSpPr>
        <p:spPr bwMode="auto">
          <a:xfrm>
            <a:off x="0" y="1122363"/>
            <a:ext cx="3263900" cy="528637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es-CL" sz="2800" u="none">
                <a:latin typeface="Arial" charset="0"/>
              </a:rPr>
              <a:t>Threshold classifier</a:t>
            </a:r>
            <a:endParaRPr lang="es-ES" sz="2800" u="none">
              <a:latin typeface="Arial" charset="0"/>
            </a:endParaRP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4608513" y="2171700"/>
          <a:ext cx="1476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4" imgW="1476190" imgH="380852" progId="MSPhotoEd.3">
                  <p:embed/>
                </p:oleObj>
              </mc:Choice>
              <mc:Fallback>
                <p:oleObj name="Fotografía de Photo Editor" r:id="rId4" imgW="1476190" imgH="380852" progId="MSPhotoEd.3">
                  <p:embed/>
                  <p:pic>
                    <p:nvPicPr>
                      <p:cNvPr id="368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2171700"/>
                        <a:ext cx="14763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4616450" y="5397500"/>
          <a:ext cx="247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6" imgW="2476190" imgH="304923" progId="MSPhotoEd.3">
                  <p:embed/>
                </p:oleObj>
              </mc:Choice>
              <mc:Fallback>
                <p:oleObj name="Fotografía de Photo Editor" r:id="rId6" imgW="2476190" imgH="304923" progId="MSPhotoEd.3">
                  <p:embed/>
                  <p:pic>
                    <p:nvPicPr>
                      <p:cNvPr id="368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5397500"/>
                        <a:ext cx="2476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3149600" y="21844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3149600" y="44831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3149600" y="33655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880" name="Group 16"/>
          <p:cNvGrpSpPr>
            <a:grpSpLocks/>
          </p:cNvGrpSpPr>
          <p:nvPr/>
        </p:nvGrpSpPr>
        <p:grpSpPr bwMode="auto">
          <a:xfrm rot="-5400000">
            <a:off x="5143500" y="3987800"/>
            <a:ext cx="304800" cy="2298700"/>
            <a:chOff x="2080" y="1472"/>
            <a:chExt cx="192" cy="1448"/>
          </a:xfrm>
        </p:grpSpPr>
        <p:sp>
          <p:nvSpPr>
            <p:cNvPr id="36883" name="Line 17"/>
            <p:cNvSpPr>
              <a:spLocks noChangeShapeType="1"/>
            </p:cNvSpPr>
            <p:nvPr/>
          </p:nvSpPr>
          <p:spPr bwMode="auto">
            <a:xfrm>
              <a:off x="2080" y="1472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Line 18"/>
            <p:cNvSpPr>
              <a:spLocks noChangeShapeType="1"/>
            </p:cNvSpPr>
            <p:nvPr/>
          </p:nvSpPr>
          <p:spPr bwMode="auto">
            <a:xfrm>
              <a:off x="2080" y="2920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5" name="Line 19"/>
            <p:cNvSpPr>
              <a:spLocks noChangeShapeType="1"/>
            </p:cNvSpPr>
            <p:nvPr/>
          </p:nvSpPr>
          <p:spPr bwMode="auto">
            <a:xfrm>
              <a:off x="2080" y="2216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6660" name="Text Box 20"/>
          <p:cNvSpPr txBox="1">
            <a:spLocks noChangeArrowheads="1"/>
          </p:cNvSpPr>
          <p:nvPr/>
        </p:nvSpPr>
        <p:spPr bwMode="auto">
          <a:xfrm>
            <a:off x="6143625" y="2671763"/>
            <a:ext cx="2187575" cy="830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/>
              <a:t>     Sn 	= 95%</a:t>
            </a:r>
          </a:p>
          <a:p>
            <a:r>
              <a:rPr lang="es-ES" u="none"/>
              <a:t>   1-Sp  = 1%</a:t>
            </a:r>
          </a:p>
        </p:txBody>
      </p:sp>
      <p:sp>
        <p:nvSpPr>
          <p:cNvPr id="36882" name="Text Box 22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9B78FB75-3983-AE4B-BE1D-529B555BEEDF}" type="slidenum">
              <a:rPr sz="1400" b="1" u="none" noProof="1">
                <a:solidFill>
                  <a:srgbClr val="99CCFF"/>
                </a:solidFill>
              </a:rPr>
              <a:pPr/>
              <a:t>27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60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0300" y="3225800"/>
            <a:ext cx="408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rebuchet MS"/>
                <a:cs typeface="Trebuchet MS"/>
              </a:rPr>
              <a:t>Intensity Features</a:t>
            </a:r>
          </a:p>
        </p:txBody>
      </p:sp>
    </p:spTree>
    <p:extLst>
      <p:ext uri="{BB962C8B-B14F-4D97-AF65-F5344CB8AC3E}">
        <p14:creationId xmlns:p14="http://schemas.microsoft.com/office/powerpoint/2010/main" val="37209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04 at 3.2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0" y="1340022"/>
            <a:ext cx="2123071" cy="2103944"/>
          </a:xfrm>
          <a:prstGeom prst="rect">
            <a:avLst/>
          </a:prstGeom>
        </p:spPr>
      </p:pic>
      <p:pic>
        <p:nvPicPr>
          <p:cNvPr id="8" name="Picture 7" descr="Screen Shot 2014-10-04 at 3.2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8" y="1333645"/>
            <a:ext cx="2103944" cy="211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068" y="1145742"/>
            <a:ext cx="3095354" cy="2326322"/>
          </a:xfrm>
          <a:prstGeom prst="rect">
            <a:avLst/>
          </a:prstGeom>
        </p:spPr>
      </p:pic>
      <p:pic>
        <p:nvPicPr>
          <p:cNvPr id="11" name="Picture 10" descr="Screen Shot 2014-10-04 at 3.36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17" y="634315"/>
            <a:ext cx="292100" cy="469900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11" idx="2"/>
          </p:cNvCxnSpPr>
          <p:nvPr/>
        </p:nvCxnSpPr>
        <p:spPr>
          <a:xfrm flipH="1">
            <a:off x="4067003" y="1104215"/>
            <a:ext cx="633764" cy="109791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7944" y="1229596"/>
            <a:ext cx="348826" cy="36458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13825"/>
              </p:ext>
            </p:extLst>
          </p:nvPr>
        </p:nvGraphicFramePr>
        <p:xfrm>
          <a:off x="3150179" y="702517"/>
          <a:ext cx="532312" cy="486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300" imgH="165100" progId="Equation.3">
                  <p:embed/>
                </p:oleObj>
              </mc:Choice>
              <mc:Fallback>
                <p:oleObj name="Equation" r:id="rId6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50179" y="702517"/>
                        <a:ext cx="532312" cy="486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216371" y="4402008"/>
            <a:ext cx="1926105" cy="1151866"/>
            <a:chOff x="216371" y="4812504"/>
            <a:chExt cx="1926105" cy="1151866"/>
          </a:xfrm>
        </p:grpSpPr>
        <p:sp>
          <p:nvSpPr>
            <p:cNvPr id="14" name="TextBox 13"/>
            <p:cNvSpPr txBox="1"/>
            <p:nvPr/>
          </p:nvSpPr>
          <p:spPr>
            <a:xfrm>
              <a:off x="262751" y="4812504"/>
              <a:ext cx="999793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Average</a:t>
              </a:r>
            </a:p>
          </p:txBody>
        </p:sp>
        <p:pic>
          <p:nvPicPr>
            <p:cNvPr id="2" name="Picture 1" descr="Screen Shot 2014-10-04 at 5.25.03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71" y="5193928"/>
              <a:ext cx="1926105" cy="77044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696157" y="1334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813" y="960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  <a:endParaRPr lang="en-US" i="1" dirty="0">
              <a:latin typeface="LM Roman 10 Regular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35728" y="31925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LM Roman 10 Regular"/>
                <a:cs typeface="LM Roman 10 Regular"/>
              </a:rPr>
              <a:t>i</a:t>
            </a:r>
            <a:endParaRPr lang="en-US" i="1" dirty="0">
              <a:latin typeface="LM Roman 10 Regular"/>
              <a:cs typeface="LM Roman 10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68751" y="331930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j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103060" y="4413300"/>
            <a:ext cx="2033394" cy="1123048"/>
            <a:chOff x="3103060" y="4823796"/>
            <a:chExt cx="2033394" cy="1123048"/>
          </a:xfrm>
        </p:grpSpPr>
        <p:sp>
          <p:nvSpPr>
            <p:cNvPr id="20" name="TextBox 19"/>
            <p:cNvSpPr txBox="1"/>
            <p:nvPr/>
          </p:nvSpPr>
          <p:spPr>
            <a:xfrm>
              <a:off x="3250360" y="4823796"/>
              <a:ext cx="1659429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Mean gradient</a:t>
              </a:r>
            </a:p>
          </p:txBody>
        </p:sp>
        <p:pic>
          <p:nvPicPr>
            <p:cNvPr id="12" name="Picture 11" descr="Screen Shot 2014-10-04 at 5.27.57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060" y="5155321"/>
              <a:ext cx="2033394" cy="79152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938173" y="4424596"/>
            <a:ext cx="2086070" cy="1099142"/>
            <a:chOff x="5938173" y="4835092"/>
            <a:chExt cx="2086070" cy="1099142"/>
          </a:xfrm>
        </p:grpSpPr>
        <p:sp>
          <p:nvSpPr>
            <p:cNvPr id="21" name="TextBox 20"/>
            <p:cNvSpPr txBox="1"/>
            <p:nvPr/>
          </p:nvSpPr>
          <p:spPr>
            <a:xfrm>
              <a:off x="5942927" y="4835092"/>
              <a:ext cx="2018501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Mean 2</a:t>
              </a:r>
              <a:r>
                <a:rPr lang="en-US" baseline="30000" dirty="0">
                  <a:latin typeface="Trebuchet MS"/>
                  <a:cs typeface="Trebuchet MS"/>
                </a:rPr>
                <a:t>nd</a:t>
              </a:r>
              <a:r>
                <a:rPr lang="en-US" dirty="0">
                  <a:latin typeface="Trebuchet MS"/>
                  <a:cs typeface="Trebuchet MS"/>
                </a:rPr>
                <a:t> gradient</a:t>
              </a:r>
            </a:p>
          </p:txBody>
        </p:sp>
        <p:pic>
          <p:nvPicPr>
            <p:cNvPr id="22" name="Picture 21" descr="Screen Shot 2014-10-04 at 5.29.10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173" y="5142235"/>
              <a:ext cx="2086070" cy="79199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325348" y="5683244"/>
            <a:ext cx="270511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Standard deviation, etc.</a:t>
            </a:r>
          </a:p>
        </p:txBody>
      </p:sp>
    </p:spTree>
    <p:extLst>
      <p:ext uri="{BB962C8B-B14F-4D97-AF65-F5344CB8AC3E}">
        <p14:creationId xmlns:p14="http://schemas.microsoft.com/office/powerpoint/2010/main" val="81546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04 at 3.2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0" y="1340022"/>
            <a:ext cx="2123071" cy="2103944"/>
          </a:xfrm>
          <a:prstGeom prst="rect">
            <a:avLst/>
          </a:prstGeom>
        </p:spPr>
      </p:pic>
      <p:pic>
        <p:nvPicPr>
          <p:cNvPr id="8" name="Picture 7" descr="Screen Shot 2014-10-04 at 3.2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8" y="1333645"/>
            <a:ext cx="2103944" cy="211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068" y="1145742"/>
            <a:ext cx="3095354" cy="2326322"/>
          </a:xfrm>
          <a:prstGeom prst="rect">
            <a:avLst/>
          </a:prstGeom>
        </p:spPr>
      </p:pic>
      <p:pic>
        <p:nvPicPr>
          <p:cNvPr id="11" name="Picture 10" descr="Screen Shot 2014-10-04 at 3.36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17" y="634315"/>
            <a:ext cx="292100" cy="469900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11" idx="2"/>
          </p:cNvCxnSpPr>
          <p:nvPr/>
        </p:nvCxnSpPr>
        <p:spPr>
          <a:xfrm flipH="1">
            <a:off x="4067003" y="1104215"/>
            <a:ext cx="633764" cy="109791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96157" y="1334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813" y="960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5728" y="31925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LM Roman 10 Regular"/>
                <a:cs typeface="LM Roman 10 Regular"/>
              </a:rPr>
              <a:t>i</a:t>
            </a:r>
            <a:endParaRPr lang="en-US" i="1" dirty="0">
              <a:latin typeface="LM Roman 10 Regular"/>
              <a:cs typeface="LM Roman 10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68751" y="331930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j</a:t>
            </a:r>
          </a:p>
        </p:txBody>
      </p:sp>
      <p:pic>
        <p:nvPicPr>
          <p:cNvPr id="30" name="Picture 29" descr="Screen Shot 2014-10-04 at 3.36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51" y="786715"/>
            <a:ext cx="292100" cy="46990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>
            <a:off x="4464555" y="1231458"/>
            <a:ext cx="846727" cy="10133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500959" y="1429231"/>
            <a:ext cx="1131741" cy="1931960"/>
          </a:xfrm>
          <a:custGeom>
            <a:avLst/>
            <a:gdLst>
              <a:gd name="connsiteX0" fmla="*/ 437600 w 1131741"/>
              <a:gd name="connsiteY0" fmla="*/ 7469 h 1931960"/>
              <a:gd name="connsiteX1" fmla="*/ 719842 w 1131741"/>
              <a:gd name="connsiteY1" fmla="*/ 58780 h 1931960"/>
              <a:gd name="connsiteX2" fmla="*/ 963597 w 1131741"/>
              <a:gd name="connsiteY2" fmla="*/ 533404 h 1931960"/>
              <a:gd name="connsiteX3" fmla="*/ 1130376 w 1131741"/>
              <a:gd name="connsiteY3" fmla="*/ 1149133 h 1931960"/>
              <a:gd name="connsiteX4" fmla="*/ 1040572 w 1131741"/>
              <a:gd name="connsiteY4" fmla="*/ 1482653 h 1931960"/>
              <a:gd name="connsiteX5" fmla="*/ 1002084 w 1131741"/>
              <a:gd name="connsiteY5" fmla="*/ 1752034 h 1931960"/>
              <a:gd name="connsiteX6" fmla="*/ 796817 w 1131741"/>
              <a:gd name="connsiteY6" fmla="*/ 1918794 h 1931960"/>
              <a:gd name="connsiteX7" fmla="*/ 540234 w 1131741"/>
              <a:gd name="connsiteY7" fmla="*/ 1854656 h 1931960"/>
              <a:gd name="connsiteX8" fmla="*/ 181016 w 1131741"/>
              <a:gd name="connsiteY8" fmla="*/ 1328721 h 1931960"/>
              <a:gd name="connsiteX9" fmla="*/ 1408 w 1131741"/>
              <a:gd name="connsiteY9" fmla="*/ 469266 h 1931960"/>
              <a:gd name="connsiteX10" fmla="*/ 116871 w 1131741"/>
              <a:gd name="connsiteY10" fmla="*/ 58780 h 1931960"/>
              <a:gd name="connsiteX11" fmla="*/ 437600 w 1131741"/>
              <a:gd name="connsiteY11" fmla="*/ 7469 h 193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1741" h="1931960">
                <a:moveTo>
                  <a:pt x="437600" y="7469"/>
                </a:moveTo>
                <a:cubicBezTo>
                  <a:pt x="538095" y="7469"/>
                  <a:pt x="632176" y="-28876"/>
                  <a:pt x="719842" y="58780"/>
                </a:cubicBezTo>
                <a:cubicBezTo>
                  <a:pt x="807508" y="146436"/>
                  <a:pt x="895175" y="351679"/>
                  <a:pt x="963597" y="533404"/>
                </a:cubicBezTo>
                <a:cubicBezTo>
                  <a:pt x="1032019" y="715129"/>
                  <a:pt x="1117547" y="990925"/>
                  <a:pt x="1130376" y="1149133"/>
                </a:cubicBezTo>
                <a:cubicBezTo>
                  <a:pt x="1143205" y="1307341"/>
                  <a:pt x="1061954" y="1382170"/>
                  <a:pt x="1040572" y="1482653"/>
                </a:cubicBezTo>
                <a:cubicBezTo>
                  <a:pt x="1019190" y="1583136"/>
                  <a:pt x="1042710" y="1679344"/>
                  <a:pt x="1002084" y="1752034"/>
                </a:cubicBezTo>
                <a:cubicBezTo>
                  <a:pt x="961458" y="1824724"/>
                  <a:pt x="873792" y="1901690"/>
                  <a:pt x="796817" y="1918794"/>
                </a:cubicBezTo>
                <a:cubicBezTo>
                  <a:pt x="719842" y="1935898"/>
                  <a:pt x="642868" y="1953002"/>
                  <a:pt x="540234" y="1854656"/>
                </a:cubicBezTo>
                <a:cubicBezTo>
                  <a:pt x="437601" y="1756311"/>
                  <a:pt x="270820" y="1559619"/>
                  <a:pt x="181016" y="1328721"/>
                </a:cubicBezTo>
                <a:cubicBezTo>
                  <a:pt x="91212" y="1097823"/>
                  <a:pt x="12099" y="680923"/>
                  <a:pt x="1408" y="469266"/>
                </a:cubicBezTo>
                <a:cubicBezTo>
                  <a:pt x="-9283" y="257609"/>
                  <a:pt x="42034" y="142160"/>
                  <a:pt x="116871" y="58780"/>
                </a:cubicBezTo>
                <a:cubicBezTo>
                  <a:pt x="191708" y="-24600"/>
                  <a:pt x="337105" y="7469"/>
                  <a:pt x="437600" y="7469"/>
                </a:cubicBezTo>
                <a:close/>
              </a:path>
            </a:pathLst>
          </a:cu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489339" y="947731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pic>
        <p:nvPicPr>
          <p:cNvPr id="25" name="Picture 24" descr="Screen Shot 2014-10-04 at 6.03.49 PM.png">
            <a:extLst>
              <a:ext uri="{FF2B5EF4-FFF2-40B4-BE49-F238E27FC236}">
                <a16:creationId xmlns:a16="http://schemas.microsoft.com/office/drawing/2014/main" id="{BAAF765D-F060-7D4A-A39A-A3561ACF3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79" y="4248945"/>
            <a:ext cx="2103943" cy="2103943"/>
          </a:xfrm>
          <a:prstGeom prst="rect">
            <a:avLst/>
          </a:prstGeom>
        </p:spPr>
      </p:pic>
      <p:pic>
        <p:nvPicPr>
          <p:cNvPr id="26" name="Picture 25" descr="Screen Shot 2014-10-04 at 6.05.10 PM.png">
            <a:extLst>
              <a:ext uri="{FF2B5EF4-FFF2-40B4-BE49-F238E27FC236}">
                <a16:creationId xmlns:a16="http://schemas.microsoft.com/office/drawing/2014/main" id="{50684500-B986-B14F-B28D-E6CECA76D5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76" y="4248945"/>
            <a:ext cx="2101149" cy="2094806"/>
          </a:xfrm>
          <a:prstGeom prst="rect">
            <a:avLst/>
          </a:prstGeom>
        </p:spPr>
      </p:pic>
      <p:pic>
        <p:nvPicPr>
          <p:cNvPr id="28" name="Picture 27" descr="Screen Shot 2014-10-04 at 3.36.38 PM.png">
            <a:extLst>
              <a:ext uri="{FF2B5EF4-FFF2-40B4-BE49-F238E27FC236}">
                <a16:creationId xmlns:a16="http://schemas.microsoft.com/office/drawing/2014/main" id="{5BAD5430-BC9D-BC49-B3F2-6C2346751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26" y="5936778"/>
            <a:ext cx="292100" cy="469900"/>
          </a:xfrm>
          <a:prstGeom prst="rect">
            <a:avLst/>
          </a:prstGeom>
        </p:spPr>
      </p:pic>
      <p:pic>
        <p:nvPicPr>
          <p:cNvPr id="32" name="Picture 31" descr="Screen Shot 2014-10-04 at 3.36.38 PM.png">
            <a:extLst>
              <a:ext uri="{FF2B5EF4-FFF2-40B4-BE49-F238E27FC236}">
                <a16:creationId xmlns:a16="http://schemas.microsoft.com/office/drawing/2014/main" id="{5483507E-BEE5-A04D-B75B-D37955880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72" y="5897188"/>
            <a:ext cx="292100" cy="469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03F573-249A-8640-A5FE-CABF43710B8E}"/>
              </a:ext>
            </a:extLst>
          </p:cNvPr>
          <p:cNvSpPr txBox="1"/>
          <p:nvPr/>
        </p:nvSpPr>
        <p:spPr>
          <a:xfrm>
            <a:off x="6871448" y="6103042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312ACC-8FE5-A64B-A846-701DE05C1FDD}"/>
              </a:ext>
            </a:extLst>
          </p:cNvPr>
          <p:cNvCxnSpPr>
            <a:stCxn id="8" idx="2"/>
            <a:endCxn id="26" idx="0"/>
          </p:cNvCxnSpPr>
          <p:nvPr/>
        </p:nvCxnSpPr>
        <p:spPr>
          <a:xfrm flipH="1">
            <a:off x="2574451" y="3443965"/>
            <a:ext cx="1453949" cy="80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84A8E9-AE92-584D-AEBE-F65305EE7D4E}"/>
              </a:ext>
            </a:extLst>
          </p:cNvPr>
          <p:cNvCxnSpPr>
            <a:stCxn id="8" idx="2"/>
            <a:endCxn id="25" idx="0"/>
          </p:cNvCxnSpPr>
          <p:nvPr/>
        </p:nvCxnSpPr>
        <p:spPr>
          <a:xfrm>
            <a:off x="4028400" y="3443965"/>
            <a:ext cx="1560951" cy="80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53304-03F0-5A41-A80F-E5E66998A1A8}"/>
              </a:ext>
            </a:extLst>
          </p:cNvPr>
          <p:cNvSpPr txBox="1"/>
          <p:nvPr/>
        </p:nvSpPr>
        <p:spPr>
          <a:xfrm>
            <a:off x="421813" y="273433"/>
            <a:ext cx="2753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Contrast Features</a:t>
            </a:r>
          </a:p>
        </p:txBody>
      </p:sp>
    </p:spTree>
    <p:extLst>
      <p:ext uri="{BB962C8B-B14F-4D97-AF65-F5344CB8AC3E}">
        <p14:creationId xmlns:p14="http://schemas.microsoft.com/office/powerpoint/2010/main" val="352993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04 at 3.2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0" y="1340022"/>
            <a:ext cx="2123071" cy="2103944"/>
          </a:xfrm>
          <a:prstGeom prst="rect">
            <a:avLst/>
          </a:prstGeom>
        </p:spPr>
      </p:pic>
      <p:pic>
        <p:nvPicPr>
          <p:cNvPr id="8" name="Picture 7" descr="Screen Shot 2014-10-04 at 3.2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8" y="1333645"/>
            <a:ext cx="2103944" cy="211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068" y="1145742"/>
            <a:ext cx="3095354" cy="2326322"/>
          </a:xfrm>
          <a:prstGeom prst="rect">
            <a:avLst/>
          </a:prstGeom>
        </p:spPr>
      </p:pic>
      <p:pic>
        <p:nvPicPr>
          <p:cNvPr id="11" name="Picture 10" descr="Screen Shot 2014-10-04 at 3.36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17" y="634315"/>
            <a:ext cx="292100" cy="469900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11" idx="2"/>
          </p:cNvCxnSpPr>
          <p:nvPr/>
        </p:nvCxnSpPr>
        <p:spPr>
          <a:xfrm flipH="1">
            <a:off x="4067003" y="1104215"/>
            <a:ext cx="633764" cy="109791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96157" y="13340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813" y="9605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5728" y="31925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LM Roman 10 Regular"/>
                <a:cs typeface="LM Roman 10 Regular"/>
              </a:rPr>
              <a:t>i</a:t>
            </a:r>
            <a:endParaRPr lang="en-US" i="1" dirty="0">
              <a:latin typeface="LM Roman 10 Regular"/>
              <a:cs typeface="LM Roman 10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68751" y="331930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M Roman 10 Regular"/>
                <a:cs typeface="LM Roman 10 Regular"/>
              </a:rPr>
              <a:t>j</a:t>
            </a:r>
          </a:p>
        </p:txBody>
      </p:sp>
      <p:pic>
        <p:nvPicPr>
          <p:cNvPr id="4" name="Picture 3" descr="Screen Shot 2014-10-04 at 5.34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2" y="5039700"/>
            <a:ext cx="5094957" cy="794957"/>
          </a:xfrm>
          <a:prstGeom prst="rect">
            <a:avLst/>
          </a:prstGeom>
        </p:spPr>
      </p:pic>
      <p:pic>
        <p:nvPicPr>
          <p:cNvPr id="24" name="Picture 23" descr="Screen Shot 2014-10-04 at 5.25.0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3" y="4321651"/>
            <a:ext cx="1926105" cy="770442"/>
          </a:xfrm>
          <a:prstGeom prst="rect">
            <a:avLst/>
          </a:prstGeom>
        </p:spPr>
      </p:pic>
      <p:pic>
        <p:nvPicPr>
          <p:cNvPr id="29" name="Picture 28" descr="Screen Shot 2014-10-04 at 5.25.0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14" y="4320121"/>
            <a:ext cx="1926105" cy="770442"/>
          </a:xfrm>
          <a:prstGeom prst="rect">
            <a:avLst/>
          </a:prstGeom>
        </p:spPr>
      </p:pic>
      <p:pic>
        <p:nvPicPr>
          <p:cNvPr id="30" name="Picture 29" descr="Screen Shot 2014-10-04 at 3.36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51" y="786715"/>
            <a:ext cx="292100" cy="46990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>
            <a:off x="4464555" y="1231458"/>
            <a:ext cx="846727" cy="10133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78666" y="4630807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7981" y="3874542"/>
            <a:ext cx="106020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Contrast</a:t>
            </a:r>
          </a:p>
        </p:txBody>
      </p:sp>
      <p:sp>
        <p:nvSpPr>
          <p:cNvPr id="23" name="Freeform 22"/>
          <p:cNvSpPr/>
          <p:nvPr/>
        </p:nvSpPr>
        <p:spPr>
          <a:xfrm>
            <a:off x="3500959" y="1429231"/>
            <a:ext cx="1131741" cy="1931960"/>
          </a:xfrm>
          <a:custGeom>
            <a:avLst/>
            <a:gdLst>
              <a:gd name="connsiteX0" fmla="*/ 437600 w 1131741"/>
              <a:gd name="connsiteY0" fmla="*/ 7469 h 1931960"/>
              <a:gd name="connsiteX1" fmla="*/ 719842 w 1131741"/>
              <a:gd name="connsiteY1" fmla="*/ 58780 h 1931960"/>
              <a:gd name="connsiteX2" fmla="*/ 963597 w 1131741"/>
              <a:gd name="connsiteY2" fmla="*/ 533404 h 1931960"/>
              <a:gd name="connsiteX3" fmla="*/ 1130376 w 1131741"/>
              <a:gd name="connsiteY3" fmla="*/ 1149133 h 1931960"/>
              <a:gd name="connsiteX4" fmla="*/ 1040572 w 1131741"/>
              <a:gd name="connsiteY4" fmla="*/ 1482653 h 1931960"/>
              <a:gd name="connsiteX5" fmla="*/ 1002084 w 1131741"/>
              <a:gd name="connsiteY5" fmla="*/ 1752034 h 1931960"/>
              <a:gd name="connsiteX6" fmla="*/ 796817 w 1131741"/>
              <a:gd name="connsiteY6" fmla="*/ 1918794 h 1931960"/>
              <a:gd name="connsiteX7" fmla="*/ 540234 w 1131741"/>
              <a:gd name="connsiteY7" fmla="*/ 1854656 h 1931960"/>
              <a:gd name="connsiteX8" fmla="*/ 181016 w 1131741"/>
              <a:gd name="connsiteY8" fmla="*/ 1328721 h 1931960"/>
              <a:gd name="connsiteX9" fmla="*/ 1408 w 1131741"/>
              <a:gd name="connsiteY9" fmla="*/ 469266 h 1931960"/>
              <a:gd name="connsiteX10" fmla="*/ 116871 w 1131741"/>
              <a:gd name="connsiteY10" fmla="*/ 58780 h 1931960"/>
              <a:gd name="connsiteX11" fmla="*/ 437600 w 1131741"/>
              <a:gd name="connsiteY11" fmla="*/ 7469 h 193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1741" h="1931960">
                <a:moveTo>
                  <a:pt x="437600" y="7469"/>
                </a:moveTo>
                <a:cubicBezTo>
                  <a:pt x="538095" y="7469"/>
                  <a:pt x="632176" y="-28876"/>
                  <a:pt x="719842" y="58780"/>
                </a:cubicBezTo>
                <a:cubicBezTo>
                  <a:pt x="807508" y="146436"/>
                  <a:pt x="895175" y="351679"/>
                  <a:pt x="963597" y="533404"/>
                </a:cubicBezTo>
                <a:cubicBezTo>
                  <a:pt x="1032019" y="715129"/>
                  <a:pt x="1117547" y="990925"/>
                  <a:pt x="1130376" y="1149133"/>
                </a:cubicBezTo>
                <a:cubicBezTo>
                  <a:pt x="1143205" y="1307341"/>
                  <a:pt x="1061954" y="1382170"/>
                  <a:pt x="1040572" y="1482653"/>
                </a:cubicBezTo>
                <a:cubicBezTo>
                  <a:pt x="1019190" y="1583136"/>
                  <a:pt x="1042710" y="1679344"/>
                  <a:pt x="1002084" y="1752034"/>
                </a:cubicBezTo>
                <a:cubicBezTo>
                  <a:pt x="961458" y="1824724"/>
                  <a:pt x="873792" y="1901690"/>
                  <a:pt x="796817" y="1918794"/>
                </a:cubicBezTo>
                <a:cubicBezTo>
                  <a:pt x="719842" y="1935898"/>
                  <a:pt x="642868" y="1953002"/>
                  <a:pt x="540234" y="1854656"/>
                </a:cubicBezTo>
                <a:cubicBezTo>
                  <a:pt x="437601" y="1756311"/>
                  <a:pt x="270820" y="1559619"/>
                  <a:pt x="181016" y="1328721"/>
                </a:cubicBezTo>
                <a:cubicBezTo>
                  <a:pt x="91212" y="1097823"/>
                  <a:pt x="12099" y="680923"/>
                  <a:pt x="1408" y="469266"/>
                </a:cubicBezTo>
                <a:cubicBezTo>
                  <a:pt x="-9283" y="257609"/>
                  <a:pt x="42034" y="142160"/>
                  <a:pt x="116871" y="58780"/>
                </a:cubicBezTo>
                <a:cubicBezTo>
                  <a:pt x="191708" y="-24600"/>
                  <a:pt x="337105" y="7469"/>
                  <a:pt x="437600" y="7469"/>
                </a:cubicBezTo>
                <a:close/>
              </a:path>
            </a:pathLst>
          </a:cu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157325" y="5246522"/>
            <a:ext cx="346388" cy="5002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04730" y="5270645"/>
            <a:ext cx="346388" cy="5002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293997" y="5128008"/>
            <a:ext cx="346388" cy="5002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489339" y="947731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39293" y="4821691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63072" y="4756015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LM Roman 10 Regular"/>
                <a:cs typeface="LM Roman 10 Regular"/>
              </a:rPr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45490B-4AF3-AF45-994B-FD7432D5A234}"/>
              </a:ext>
            </a:extLst>
          </p:cNvPr>
          <p:cNvSpPr txBox="1"/>
          <p:nvPr/>
        </p:nvSpPr>
        <p:spPr>
          <a:xfrm>
            <a:off x="421813" y="273433"/>
            <a:ext cx="2753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Contrast Features</a:t>
            </a:r>
          </a:p>
        </p:txBody>
      </p:sp>
    </p:spTree>
    <p:extLst>
      <p:ext uri="{BB962C8B-B14F-4D97-AF65-F5344CB8AC3E}">
        <p14:creationId xmlns:p14="http://schemas.microsoft.com/office/powerpoint/2010/main" val="151919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851" y="1103181"/>
            <a:ext cx="56704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urier"/>
                <a:cs typeface="Courier"/>
              </a:rPr>
              <a:t>I = </a:t>
            </a:r>
            <a:r>
              <a:rPr lang="fr-FR" dirty="0" err="1">
                <a:latin typeface="Courier"/>
                <a:cs typeface="Courier"/>
              </a:rPr>
              <a:t>imread</a:t>
            </a:r>
            <a:r>
              <a:rPr lang="fr-FR" dirty="0">
                <a:latin typeface="Courier"/>
                <a:cs typeface="Courier"/>
              </a:rPr>
              <a:t>('</a:t>
            </a:r>
            <a:r>
              <a:rPr lang="fr-FR" dirty="0" err="1">
                <a:latin typeface="Courier"/>
                <a:cs typeface="Courier"/>
              </a:rPr>
              <a:t>onerice.bmp</a:t>
            </a:r>
            <a:r>
              <a:rPr lang="fr-FR" dirty="0">
                <a:latin typeface="Courier"/>
                <a:cs typeface="Courier"/>
              </a:rPr>
              <a:t>');</a:t>
            </a:r>
          </a:p>
          <a:p>
            <a:r>
              <a:rPr lang="fr-FR" dirty="0">
                <a:latin typeface="Courier"/>
                <a:cs typeface="Courier"/>
              </a:rPr>
              <a:t>R = I&gt;120;</a:t>
            </a:r>
          </a:p>
          <a:p>
            <a:r>
              <a:rPr lang="fr-FR" dirty="0">
                <a:latin typeface="Courier"/>
                <a:cs typeface="Courier"/>
              </a:rPr>
              <a:t>J = </a:t>
            </a:r>
            <a:r>
              <a:rPr lang="fr-FR" dirty="0" err="1">
                <a:latin typeface="Courier"/>
                <a:cs typeface="Courier"/>
              </a:rPr>
              <a:t>imdilate</a:t>
            </a:r>
            <a:r>
              <a:rPr lang="fr-FR" dirty="0">
                <a:latin typeface="Courier"/>
                <a:cs typeface="Courier"/>
              </a:rPr>
              <a:t>(</a:t>
            </a:r>
            <a:r>
              <a:rPr lang="fr-FR" dirty="0" err="1">
                <a:latin typeface="Courier"/>
                <a:cs typeface="Courier"/>
              </a:rPr>
              <a:t>R,ones</a:t>
            </a:r>
            <a:r>
              <a:rPr lang="fr-FR" dirty="0">
                <a:latin typeface="Courier"/>
                <a:cs typeface="Courier"/>
              </a:rPr>
              <a:t>(11,11));</a:t>
            </a:r>
          </a:p>
          <a:p>
            <a:r>
              <a:rPr lang="fr-FR" dirty="0" err="1">
                <a:latin typeface="Courier"/>
                <a:cs typeface="Courier"/>
              </a:rPr>
              <a:t>Re</a:t>
            </a:r>
            <a:r>
              <a:rPr lang="fr-FR" dirty="0">
                <a:latin typeface="Courier"/>
                <a:cs typeface="Courier"/>
              </a:rPr>
              <a:t> = and(not(R),J); </a:t>
            </a:r>
          </a:p>
          <a:p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 = find(R==1);</a:t>
            </a:r>
          </a:p>
          <a:p>
            <a:r>
              <a:rPr lang="en-US" dirty="0" err="1">
                <a:latin typeface="Courier"/>
                <a:cs typeface="Courier"/>
              </a:rPr>
              <a:t>ie</a:t>
            </a:r>
            <a:r>
              <a:rPr lang="en-US" dirty="0">
                <a:latin typeface="Courier"/>
                <a:cs typeface="Courier"/>
              </a:rPr>
              <a:t> = find(Re==1);</a:t>
            </a:r>
          </a:p>
          <a:p>
            <a:r>
              <a:rPr lang="en-US" dirty="0">
                <a:latin typeface="Courier"/>
                <a:cs typeface="Courier"/>
              </a:rPr>
              <a:t>G = mean(I(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));</a:t>
            </a:r>
          </a:p>
          <a:p>
            <a:r>
              <a:rPr lang="en-US" dirty="0" err="1">
                <a:latin typeface="Courier"/>
                <a:cs typeface="Courier"/>
              </a:rPr>
              <a:t>Ge</a:t>
            </a:r>
            <a:r>
              <a:rPr lang="en-US" dirty="0">
                <a:latin typeface="Courier"/>
                <a:cs typeface="Courier"/>
              </a:rPr>
              <a:t> = mean(I(</a:t>
            </a:r>
            <a:r>
              <a:rPr lang="en-US" dirty="0" err="1">
                <a:latin typeface="Courier"/>
                <a:cs typeface="Courier"/>
              </a:rPr>
              <a:t>ie</a:t>
            </a:r>
            <a:r>
              <a:rPr lang="en-US" dirty="0">
                <a:latin typeface="Courier"/>
                <a:cs typeface="Courier"/>
              </a:rPr>
              <a:t>));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K1 = abs(G-</a:t>
            </a:r>
            <a:r>
              <a:rPr lang="en-US" dirty="0" err="1">
                <a:latin typeface="Courier"/>
                <a:cs typeface="Courier"/>
              </a:rPr>
              <a:t>Ge</a:t>
            </a:r>
            <a:r>
              <a:rPr lang="en-US" dirty="0">
                <a:latin typeface="Courier"/>
                <a:cs typeface="Courier"/>
              </a:rPr>
              <a:t>)/</a:t>
            </a:r>
            <a:r>
              <a:rPr lang="en-US" dirty="0" err="1">
                <a:latin typeface="Courier"/>
                <a:cs typeface="Courier"/>
              </a:rPr>
              <a:t>Ge</a:t>
            </a:r>
            <a:r>
              <a:rPr lang="en-US" dirty="0">
                <a:latin typeface="Courier"/>
                <a:cs typeface="Courier"/>
              </a:rPr>
              <a:t>	   %  0.85   0.0051</a:t>
            </a:r>
          </a:p>
          <a:p>
            <a:r>
              <a:rPr lang="en-US" dirty="0">
                <a:latin typeface="Courier"/>
                <a:cs typeface="Courier"/>
              </a:rPr>
              <a:t>K2 = abs(G-</a:t>
            </a:r>
            <a:r>
              <a:rPr lang="en-US" dirty="0" err="1">
                <a:latin typeface="Courier"/>
                <a:cs typeface="Courier"/>
              </a:rPr>
              <a:t>Ge</a:t>
            </a:r>
            <a:r>
              <a:rPr lang="en-US" dirty="0">
                <a:latin typeface="Courier"/>
                <a:cs typeface="Courier"/>
              </a:rPr>
              <a:t>)/(</a:t>
            </a:r>
            <a:r>
              <a:rPr lang="en-US" dirty="0" err="1">
                <a:latin typeface="Courier"/>
                <a:cs typeface="Courier"/>
              </a:rPr>
              <a:t>G+Ge</a:t>
            </a:r>
            <a:r>
              <a:rPr lang="en-US" dirty="0">
                <a:latin typeface="Courier"/>
                <a:cs typeface="Courier"/>
              </a:rPr>
              <a:t>)  %  0.30   0.0025</a:t>
            </a:r>
          </a:p>
          <a:p>
            <a:r>
              <a:rPr lang="en-US" dirty="0">
                <a:latin typeface="Courier"/>
                <a:cs typeface="Courier"/>
              </a:rPr>
              <a:t>K3 = log(G/</a:t>
            </a:r>
            <a:r>
              <a:rPr lang="en-US" dirty="0" err="1">
                <a:latin typeface="Courier"/>
                <a:cs typeface="Courier"/>
              </a:rPr>
              <a:t>Ge</a:t>
            </a:r>
            <a:r>
              <a:rPr lang="en-US" dirty="0">
                <a:latin typeface="Courier"/>
                <a:cs typeface="Courier"/>
              </a:rPr>
              <a:t>)	   %  0.62   0.0051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</a:p>
        </p:txBody>
      </p:sp>
      <p:pic>
        <p:nvPicPr>
          <p:cNvPr id="7" name="Picture 6" descr="Screen Shot 2014-10-04 at 6.0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907" y="615269"/>
            <a:ext cx="1295992" cy="1295992"/>
          </a:xfrm>
          <a:prstGeom prst="rect">
            <a:avLst/>
          </a:prstGeom>
        </p:spPr>
      </p:pic>
      <p:pic>
        <p:nvPicPr>
          <p:cNvPr id="12" name="Picture 11" descr="Screen Shot 2014-10-04 at 6.05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57" y="615269"/>
            <a:ext cx="1299916" cy="1295992"/>
          </a:xfrm>
          <a:prstGeom prst="rect">
            <a:avLst/>
          </a:prstGeom>
        </p:spPr>
      </p:pic>
      <p:pic>
        <p:nvPicPr>
          <p:cNvPr id="35" name="Picture 34" descr="Screen Shot 2014-10-04 at 3.20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118" y="621668"/>
            <a:ext cx="1307786" cy="1295998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5343725" y="756672"/>
            <a:ext cx="469630" cy="977562"/>
          </a:xfrm>
          <a:custGeom>
            <a:avLst/>
            <a:gdLst>
              <a:gd name="connsiteX0" fmla="*/ 159994 w 469630"/>
              <a:gd name="connsiteY0" fmla="*/ 161 h 977562"/>
              <a:gd name="connsiteX1" fmla="*/ 326774 w 469630"/>
              <a:gd name="connsiteY1" fmla="*/ 166921 h 977562"/>
              <a:gd name="connsiteX2" fmla="*/ 467895 w 469630"/>
              <a:gd name="connsiteY2" fmla="*/ 667201 h 977562"/>
              <a:gd name="connsiteX3" fmla="*/ 403749 w 469630"/>
              <a:gd name="connsiteY3" fmla="*/ 782650 h 977562"/>
              <a:gd name="connsiteX4" fmla="*/ 378091 w 469630"/>
              <a:gd name="connsiteY4" fmla="*/ 833961 h 977562"/>
              <a:gd name="connsiteX5" fmla="*/ 403749 w 469630"/>
              <a:gd name="connsiteY5" fmla="*/ 936582 h 977562"/>
              <a:gd name="connsiteX6" fmla="*/ 378091 w 469630"/>
              <a:gd name="connsiteY6" fmla="*/ 975065 h 977562"/>
              <a:gd name="connsiteX7" fmla="*/ 249799 w 469630"/>
              <a:gd name="connsiteY7" fmla="*/ 872444 h 977562"/>
              <a:gd name="connsiteX8" fmla="*/ 44532 w 469630"/>
              <a:gd name="connsiteY8" fmla="*/ 384992 h 977562"/>
              <a:gd name="connsiteX9" fmla="*/ 6044 w 469630"/>
              <a:gd name="connsiteY9" fmla="*/ 141266 h 977562"/>
              <a:gd name="connsiteX10" fmla="*/ 159994 w 469630"/>
              <a:gd name="connsiteY10" fmla="*/ 161 h 97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9630" h="977562">
                <a:moveTo>
                  <a:pt x="159994" y="161"/>
                </a:moveTo>
                <a:cubicBezTo>
                  <a:pt x="213449" y="4437"/>
                  <a:pt x="275457" y="55748"/>
                  <a:pt x="326774" y="166921"/>
                </a:cubicBezTo>
                <a:cubicBezTo>
                  <a:pt x="378091" y="278094"/>
                  <a:pt x="455066" y="564580"/>
                  <a:pt x="467895" y="667201"/>
                </a:cubicBezTo>
                <a:cubicBezTo>
                  <a:pt x="480724" y="769822"/>
                  <a:pt x="418716" y="754857"/>
                  <a:pt x="403749" y="782650"/>
                </a:cubicBezTo>
                <a:cubicBezTo>
                  <a:pt x="388782" y="810443"/>
                  <a:pt x="378091" y="808306"/>
                  <a:pt x="378091" y="833961"/>
                </a:cubicBezTo>
                <a:cubicBezTo>
                  <a:pt x="378091" y="859616"/>
                  <a:pt x="403749" y="913065"/>
                  <a:pt x="403749" y="936582"/>
                </a:cubicBezTo>
                <a:cubicBezTo>
                  <a:pt x="403749" y="960099"/>
                  <a:pt x="403749" y="985755"/>
                  <a:pt x="378091" y="975065"/>
                </a:cubicBezTo>
                <a:cubicBezTo>
                  <a:pt x="352433" y="964375"/>
                  <a:pt x="305392" y="970790"/>
                  <a:pt x="249799" y="872444"/>
                </a:cubicBezTo>
                <a:cubicBezTo>
                  <a:pt x="194206" y="774098"/>
                  <a:pt x="85158" y="506855"/>
                  <a:pt x="44532" y="384992"/>
                </a:cubicBezTo>
                <a:cubicBezTo>
                  <a:pt x="3906" y="263129"/>
                  <a:pt x="-8923" y="205405"/>
                  <a:pt x="6044" y="141266"/>
                </a:cubicBezTo>
                <a:cubicBezTo>
                  <a:pt x="21011" y="77128"/>
                  <a:pt x="106539" y="-4115"/>
                  <a:pt x="159994" y="161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920293" y="1973501"/>
            <a:ext cx="4172946" cy="1302397"/>
            <a:chOff x="4920293" y="1973501"/>
            <a:chExt cx="4172946" cy="130239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128" y="1973501"/>
              <a:ext cx="1292111" cy="129599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004" y="1973501"/>
              <a:ext cx="1288184" cy="129599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293" y="1979900"/>
              <a:ext cx="1295998" cy="1295998"/>
            </a:xfrm>
            <a:prstGeom prst="rect">
              <a:avLst/>
            </a:prstGeom>
          </p:spPr>
        </p:pic>
        <p:sp>
          <p:nvSpPr>
            <p:cNvPr id="15" name="Freeform 14"/>
            <p:cNvSpPr/>
            <p:nvPr/>
          </p:nvSpPr>
          <p:spPr>
            <a:xfrm>
              <a:off x="5227105" y="2370499"/>
              <a:ext cx="857233" cy="433643"/>
            </a:xfrm>
            <a:custGeom>
              <a:avLst/>
              <a:gdLst>
                <a:gd name="connsiteX0" fmla="*/ 58518 w 857233"/>
                <a:gd name="connsiteY0" fmla="*/ 2622 h 433643"/>
                <a:gd name="connsiteX1" fmla="*/ 494710 w 857233"/>
                <a:gd name="connsiteY1" fmla="*/ 220693 h 433643"/>
                <a:gd name="connsiteX2" fmla="*/ 828269 w 857233"/>
                <a:gd name="connsiteY2" fmla="*/ 336142 h 433643"/>
                <a:gd name="connsiteX3" fmla="*/ 828269 w 857233"/>
                <a:gd name="connsiteY3" fmla="*/ 387453 h 433643"/>
                <a:gd name="connsiteX4" fmla="*/ 725635 w 857233"/>
                <a:gd name="connsiteY4" fmla="*/ 400280 h 433643"/>
                <a:gd name="connsiteX5" fmla="*/ 661489 w 857233"/>
                <a:gd name="connsiteY5" fmla="*/ 425936 h 433643"/>
                <a:gd name="connsiteX6" fmla="*/ 635831 w 857233"/>
                <a:gd name="connsiteY6" fmla="*/ 425936 h 433643"/>
                <a:gd name="connsiteX7" fmla="*/ 289443 w 857233"/>
                <a:gd name="connsiteY7" fmla="*/ 336142 h 433643"/>
                <a:gd name="connsiteX8" fmla="*/ 71347 w 857233"/>
                <a:gd name="connsiteY8" fmla="*/ 207865 h 433643"/>
                <a:gd name="connsiteX9" fmla="*/ 7201 w 857233"/>
                <a:gd name="connsiteY9" fmla="*/ 105244 h 433643"/>
                <a:gd name="connsiteX10" fmla="*/ 58518 w 857233"/>
                <a:gd name="connsiteY10" fmla="*/ 2622 h 43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33" h="433643">
                  <a:moveTo>
                    <a:pt x="58518" y="2622"/>
                  </a:moveTo>
                  <a:cubicBezTo>
                    <a:pt x="139769" y="21863"/>
                    <a:pt x="366418" y="165106"/>
                    <a:pt x="494710" y="220693"/>
                  </a:cubicBezTo>
                  <a:cubicBezTo>
                    <a:pt x="623002" y="276280"/>
                    <a:pt x="772676" y="308349"/>
                    <a:pt x="828269" y="336142"/>
                  </a:cubicBezTo>
                  <a:cubicBezTo>
                    <a:pt x="883862" y="363935"/>
                    <a:pt x="845375" y="376763"/>
                    <a:pt x="828269" y="387453"/>
                  </a:cubicBezTo>
                  <a:cubicBezTo>
                    <a:pt x="811163" y="398143"/>
                    <a:pt x="753432" y="393866"/>
                    <a:pt x="725635" y="400280"/>
                  </a:cubicBezTo>
                  <a:cubicBezTo>
                    <a:pt x="697838" y="406694"/>
                    <a:pt x="676456" y="421660"/>
                    <a:pt x="661489" y="425936"/>
                  </a:cubicBezTo>
                  <a:cubicBezTo>
                    <a:pt x="646522" y="430212"/>
                    <a:pt x="697839" y="440902"/>
                    <a:pt x="635831" y="425936"/>
                  </a:cubicBezTo>
                  <a:cubicBezTo>
                    <a:pt x="573823" y="410970"/>
                    <a:pt x="383524" y="372487"/>
                    <a:pt x="289443" y="336142"/>
                  </a:cubicBezTo>
                  <a:cubicBezTo>
                    <a:pt x="195362" y="299797"/>
                    <a:pt x="118387" y="246348"/>
                    <a:pt x="71347" y="207865"/>
                  </a:cubicBezTo>
                  <a:cubicBezTo>
                    <a:pt x="24307" y="169382"/>
                    <a:pt x="11477" y="135175"/>
                    <a:pt x="7201" y="105244"/>
                  </a:cubicBezTo>
                  <a:cubicBezTo>
                    <a:pt x="2925" y="75313"/>
                    <a:pt x="-22733" y="-16619"/>
                    <a:pt x="58518" y="2622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4930336" y="3716112"/>
            <a:ext cx="1400664" cy="13258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36950" y="224087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M Roman 10 Regular"/>
                <a:cs typeface="LM Roman 10 Regular"/>
              </a:rPr>
              <a:t>I                  R                Re</a:t>
            </a:r>
            <a:endParaRPr lang="en-US" sz="2400" b="1" dirty="0">
              <a:latin typeface="LM Roman 10 Regular"/>
              <a:cs typeface="LM Roman 10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8FB3A5-0C21-0843-9180-2A04AF351634}"/>
              </a:ext>
            </a:extLst>
          </p:cNvPr>
          <p:cNvSpPr txBox="1"/>
          <p:nvPr/>
        </p:nvSpPr>
        <p:spPr>
          <a:xfrm>
            <a:off x="421813" y="273433"/>
            <a:ext cx="2753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Contrast Features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8E4C82-2E73-4642-B852-47CD16D3AA94}"/>
              </a:ext>
            </a:extLst>
          </p:cNvPr>
          <p:cNvGrpSpPr/>
          <p:nvPr/>
        </p:nvGrpSpPr>
        <p:grpSpPr>
          <a:xfrm>
            <a:off x="4195173" y="621668"/>
            <a:ext cx="641777" cy="3151546"/>
            <a:chOff x="4195173" y="621668"/>
            <a:chExt cx="641777" cy="3151546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E4A2387D-096A-3648-BB5E-CC405E53EE01}"/>
                </a:ext>
              </a:extLst>
            </p:cNvPr>
            <p:cNvSpPr/>
            <p:nvPr/>
          </p:nvSpPr>
          <p:spPr>
            <a:xfrm>
              <a:off x="4750676" y="621668"/>
              <a:ext cx="86274" cy="129599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1FB6856-700D-4340-88B5-C77FDDE8C723}"/>
                </a:ext>
              </a:extLst>
            </p:cNvPr>
            <p:cNvSpPr/>
            <p:nvPr/>
          </p:nvSpPr>
          <p:spPr>
            <a:xfrm>
              <a:off x="4195173" y="1271752"/>
              <a:ext cx="450399" cy="2501462"/>
            </a:xfrm>
            <a:custGeom>
              <a:avLst/>
              <a:gdLst>
                <a:gd name="connsiteX0" fmla="*/ 450399 w 450399"/>
                <a:gd name="connsiteY0" fmla="*/ 0 h 2501462"/>
                <a:gd name="connsiteX1" fmla="*/ 19475 w 450399"/>
                <a:gd name="connsiteY1" fmla="*/ 1460938 h 2501462"/>
                <a:gd name="connsiteX2" fmla="*/ 114068 w 450399"/>
                <a:gd name="connsiteY2" fmla="*/ 2501462 h 250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399" h="2501462">
                  <a:moveTo>
                    <a:pt x="450399" y="0"/>
                  </a:moveTo>
                  <a:cubicBezTo>
                    <a:pt x="262964" y="522014"/>
                    <a:pt x="75530" y="1044028"/>
                    <a:pt x="19475" y="1460938"/>
                  </a:cubicBezTo>
                  <a:cubicBezTo>
                    <a:pt x="-36580" y="1877848"/>
                    <a:pt x="38744" y="2189655"/>
                    <a:pt x="114068" y="2501462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F91DC0-480A-F04B-BA80-147E9758FA6D}"/>
              </a:ext>
            </a:extLst>
          </p:cNvPr>
          <p:cNvGrpSpPr/>
          <p:nvPr/>
        </p:nvGrpSpPr>
        <p:grpSpPr>
          <a:xfrm>
            <a:off x="4991064" y="3582103"/>
            <a:ext cx="4045501" cy="772832"/>
            <a:chOff x="1645269" y="801513"/>
            <a:chExt cx="4045501" cy="772832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BC20E5E9-9ACA-9D4F-8633-B5F65070D41E}"/>
                </a:ext>
              </a:extLst>
            </p:cNvPr>
            <p:cNvSpPr/>
            <p:nvPr/>
          </p:nvSpPr>
          <p:spPr>
            <a:xfrm rot="16200000">
              <a:off x="3585370" y="-1138588"/>
              <a:ext cx="165299" cy="404550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BEB65FB-AAA9-0D4A-B1DE-10EE485CAF45}"/>
                </a:ext>
              </a:extLst>
            </p:cNvPr>
            <p:cNvSpPr/>
            <p:nvPr/>
          </p:nvSpPr>
          <p:spPr>
            <a:xfrm rot="3104996" flipH="1">
              <a:off x="3317735" y="1031678"/>
              <a:ext cx="320600" cy="764733"/>
            </a:xfrm>
            <a:custGeom>
              <a:avLst/>
              <a:gdLst>
                <a:gd name="connsiteX0" fmla="*/ 450399 w 450399"/>
                <a:gd name="connsiteY0" fmla="*/ 0 h 2501462"/>
                <a:gd name="connsiteX1" fmla="*/ 19475 w 450399"/>
                <a:gd name="connsiteY1" fmla="*/ 1460938 h 2501462"/>
                <a:gd name="connsiteX2" fmla="*/ 114068 w 450399"/>
                <a:gd name="connsiteY2" fmla="*/ 2501462 h 250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399" h="2501462">
                  <a:moveTo>
                    <a:pt x="450399" y="0"/>
                  </a:moveTo>
                  <a:cubicBezTo>
                    <a:pt x="262964" y="522014"/>
                    <a:pt x="75530" y="1044028"/>
                    <a:pt x="19475" y="1460938"/>
                  </a:cubicBezTo>
                  <a:cubicBezTo>
                    <a:pt x="-36580" y="1877848"/>
                    <a:pt x="38744" y="2189655"/>
                    <a:pt x="114068" y="2501462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01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Crossing Line Profiles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0724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bmw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-5029200"/>
            <a:ext cx="11125200" cy="14351244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1752600" y="3505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968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1158</Words>
  <Application>Microsoft Macintosh PowerPoint</Application>
  <PresentationFormat>On-screen Show (4:3)</PresentationFormat>
  <Paragraphs>508</Paragraphs>
  <Slides>27</Slides>
  <Notes>20</Notes>
  <HiddenSlides>11</HiddenSlides>
  <MMClips>2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</vt:lpstr>
      <vt:lpstr>CG Times</vt:lpstr>
      <vt:lpstr>Courier</vt:lpstr>
      <vt:lpstr>Garamond</vt:lpstr>
      <vt:lpstr>Helvetica</vt:lpstr>
      <vt:lpstr>LM Roman 10 Regular</vt:lpstr>
      <vt:lpstr>Symbol</vt:lpstr>
      <vt:lpstr>Times New Roman</vt:lpstr>
      <vt:lpstr>Trebuchet MS</vt:lpstr>
      <vt:lpstr>Tema de Office</vt:lpstr>
      <vt:lpstr>Equation</vt:lpstr>
      <vt:lpstr>Fotografía de Photo Editor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 Crossing line profiles ]</vt:lpstr>
      <vt:lpstr>[ Segmentation of potential flaws ]</vt:lpstr>
      <vt:lpstr>[ Segmentation of potential flaws ]</vt:lpstr>
      <vt:lpstr>[ Crossing line profiles ]</vt:lpstr>
      <vt:lpstr>[ Crossing line profiles ]</vt:lpstr>
      <vt:lpstr>[ Crossing line profiles ]</vt:lpstr>
      <vt:lpstr>[ Crossing line profiles ]</vt:lpstr>
      <vt:lpstr>[ 4. Performance analysis ]</vt:lpstr>
      <vt:lpstr>[ 4. Performance analysis ]</vt:lpstr>
      <vt:lpstr>[ 4. Performance analysis ]</vt:lpstr>
      <vt:lpstr>[ 4. Performance analysis ]</vt:lpstr>
      <vt:lpstr>[ 4. Performance analysis ]</vt:lpstr>
      <vt:lpstr>[ Classification ]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59</cp:revision>
  <dcterms:created xsi:type="dcterms:W3CDTF">2012-03-29T14:01:40Z</dcterms:created>
  <dcterms:modified xsi:type="dcterms:W3CDTF">2025-04-15T19:27:48Z</dcterms:modified>
</cp:coreProperties>
</file>